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67" r:id="rId3"/>
    <p:sldId id="264" r:id="rId4"/>
    <p:sldId id="261" r:id="rId5"/>
    <p:sldId id="268" r:id="rId6"/>
    <p:sldId id="257" r:id="rId7"/>
    <p:sldId id="262" r:id="rId8"/>
    <p:sldId id="265" r:id="rId9"/>
    <p:sldId id="266" r:id="rId10"/>
    <p:sldId id="26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9" d="100"/>
          <a:sy n="89" d="100"/>
        </p:scale>
        <p:origin x="84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E33E8-A96A-4977-8B04-89A9F0F104BA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E7BB7-FC98-465B-BA61-1D9D012286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3195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EE7BB7-FC98-465B-BA61-1D9D012286A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2313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4A24E8-B786-DD32-DF43-CB7A70957A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059D24-4633-8C0A-98E9-523ADA132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C576D1-95BF-A3B3-0A25-7C11F571C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BCC3F9-8674-CF1F-10A0-0647021AC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8466F5-29E5-A1BA-77B0-354FCED86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068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D011BC-0106-C4EB-3287-2DCD14CFA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28B6C8-BE97-73C8-0E89-50D83D526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38E36C-0F1E-F34A-A0D2-DC5001C6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11A63C-FEA4-1291-AC99-D77EC464B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4B2196-4AE6-6FDC-FD86-87952679B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769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3D7563-0FDD-0005-0EAB-E8038A51C8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4709B5-61B4-9E1C-786C-24AAEC2CF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068063-47A0-F5A6-6E31-7FB8AA902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5B4821-9ADA-D115-1E99-78A8E5C7B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48C7F2-6E3A-AA60-75B7-D6AF4AB2A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7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82E68-C727-BEA3-EFC4-7EE763C8A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181CCF-5683-D64D-5372-1FEB9002B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E91944-4911-F8B3-304C-683B3E051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856C03-3C2D-E1E1-3995-70F37866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BF72A3-BCCF-FE42-E903-177DBA2C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202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79E503-7CAF-EB85-93B6-35F2C6AED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9B9D08-D58B-4772-905C-F583B0B3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C8E6FA-A9D0-1F57-37BC-89F6CB982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50BEC8-2928-5DAB-94C7-C0D00FAED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974D50-6EA5-394E-2DA3-9BBE4F1BF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4898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48278B-0C21-4EB9-79ED-B55B59DA1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F5E151-608D-E47F-633D-8A87A5FA88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AECEA72-5346-4F00-3F43-E55A21667F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48A68D-3ACE-8BB7-CCAE-0A6E29E8E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747B03-2812-2DA6-D1B1-813208874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8ABB32-BEFE-5079-BBC8-6960D2CAF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3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F5C02F-742B-909A-FE6A-9902AB66A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A5BEC5-17B3-DDFB-A40B-EF814924B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6D0427-54D9-FA5E-2A09-485797578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DA30818-8C79-C83E-AAD7-C407D12656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0EABE33-EE7A-C35E-FE07-9F7D1476D1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F5E4124-A458-9C4D-FEB3-EFEBEEA5A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F0AE268-413C-A80C-7BF0-5D2D2DAC4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600506E-AB08-62D1-C949-6082B4CFA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497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6834BE-9A68-D606-98D4-5779F44C8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F28C5CE-EF20-6C87-BFDC-9C1BC433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728C3B-A138-254D-95DF-BDDCA65C1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F305CFD-3BDC-C1DF-AE76-1EEA83D7D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507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82D461D-D861-290E-5380-266101229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9ECC62E-D297-F045-B0CE-2E1B9847B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BBA927D-569E-413E-0DAD-A15446A5C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73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2189AB-D08C-1BE9-EAFC-F33BA5E6D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7554B3-0F50-FCD6-9CD5-92F2EA473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459405-B095-A0C8-4410-0F1932B58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C09912-25DE-51C9-CA97-D42231C0F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BAA6BF-286D-6FB3-04C5-7D44C0710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109831-2989-76FB-F2E9-D125548CE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306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A0E22-DBC9-8646-B5BC-620B85AC5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6FD8BF6-BDDD-F92C-9193-3D240A3400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AB6EB9-06FC-296D-8FA5-851D9BED2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3F195D-2703-B5CE-1C9E-9460418A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5E833D-3922-2710-6DED-5988B3813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EC54473-E082-DD5F-0365-0095AE509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892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47E9C0-E56B-E519-7284-19102D498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288908-63B8-9A7F-FB5A-4ABF5BD7A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44E1D9-7575-F364-E5A2-45582259ED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F9D88-09EA-44C7-A4CA-E559133D6661}" type="datetimeFigureOut">
              <a:rPr lang="zh-CN" altLang="en-US" smtClean="0"/>
              <a:t>2024/9/15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CDE2FE-3A97-CC13-1395-CB9503BBB2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6E7199-E475-9F27-5171-DB364FD86C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7333D-480E-41E2-BF02-3BBAD978CF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77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3708E308-F93F-CDDB-8C6B-554AA7C71D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565553"/>
              </p:ext>
            </p:extLst>
          </p:nvPr>
        </p:nvGraphicFramePr>
        <p:xfrm>
          <a:off x="7423436" y="1174"/>
          <a:ext cx="4768564" cy="68568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60630">
                  <a:extLst>
                    <a:ext uri="{9D8B030D-6E8A-4147-A177-3AD203B41FA5}">
                      <a16:colId xmlns:a16="http://schemas.microsoft.com/office/drawing/2014/main" val="2589673095"/>
                    </a:ext>
                  </a:extLst>
                </a:gridCol>
                <a:gridCol w="1623652">
                  <a:extLst>
                    <a:ext uri="{9D8B030D-6E8A-4147-A177-3AD203B41FA5}">
                      <a16:colId xmlns:a16="http://schemas.microsoft.com/office/drawing/2014/main" val="1903520546"/>
                    </a:ext>
                  </a:extLst>
                </a:gridCol>
                <a:gridCol w="1623652">
                  <a:extLst>
                    <a:ext uri="{9D8B030D-6E8A-4147-A177-3AD203B41FA5}">
                      <a16:colId xmlns:a16="http://schemas.microsoft.com/office/drawing/2014/main" val="2871757837"/>
                    </a:ext>
                  </a:extLst>
                </a:gridCol>
                <a:gridCol w="760630">
                  <a:extLst>
                    <a:ext uri="{9D8B030D-6E8A-4147-A177-3AD203B41FA5}">
                      <a16:colId xmlns:a16="http://schemas.microsoft.com/office/drawing/2014/main" val="3684966005"/>
                    </a:ext>
                  </a:extLst>
                </a:gridCol>
              </a:tblGrid>
              <a:tr h="65587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No.</a:t>
                      </a:r>
                    </a:p>
                  </a:txBody>
                  <a:tcPr marL="6350" marR="6350" marT="6350" marB="0"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AREA</a:t>
                      </a:r>
                    </a:p>
                  </a:txBody>
                  <a:tcPr marL="6350" marR="6350" marT="6350" marB="0"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SYSTEM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en-US" sz="18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NAME</a:t>
                      </a:r>
                    </a:p>
                  </a:txBody>
                  <a:tcPr marL="6350" marR="6350" marT="6350" marB="0"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Unit</a:t>
                      </a:r>
                    </a:p>
                  </a:txBody>
                  <a:tcPr marL="6350" marR="6350" marT="6350" marB="0"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731237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zh-CN" sz="16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C1 C2 Area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1293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45376661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altLang="zh-CN" sz="16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Road V5-1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R1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19053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altLang="zh-CN" sz="16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Block A7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569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43424894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altLang="zh-CN" sz="16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Block A8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A8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139151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altLang="zh-CN" sz="16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Road V5-2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18717724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altLang="zh-CN" sz="16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Block B8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B8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5173919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altLang="zh-CN" sz="16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Block B3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693361426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altLang="zh-CN" sz="16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Rail Way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R3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1252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7617348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altLang="zh-CN" sz="16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altLang="zh-CN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ue</a:t>
                      </a:r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 station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F1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65846813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OutGate</a:t>
                      </a:r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G1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343269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Quay 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Q1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55208029"/>
                  </a:ext>
                </a:extLst>
              </a:tr>
              <a:tr h="4769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PARKING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P1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1519094"/>
                  </a:ext>
                </a:extLst>
              </a:tr>
              <a:tr h="476997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4523</a:t>
                      </a:r>
                      <a:endParaRPr lang="en-US" altLang="zh-CN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467524"/>
                  </a:ext>
                </a:extLst>
              </a:tr>
            </a:tbl>
          </a:graphicData>
        </a:graphic>
      </p:graphicFrame>
      <p:grpSp>
        <p:nvGrpSpPr>
          <p:cNvPr id="31" name="组合 30">
            <a:extLst>
              <a:ext uri="{FF2B5EF4-FFF2-40B4-BE49-F238E27FC236}">
                <a16:creationId xmlns:a16="http://schemas.microsoft.com/office/drawing/2014/main" id="{7D5DE4E2-1ADD-E89E-CD93-08F1853FAED1}"/>
              </a:ext>
            </a:extLst>
          </p:cNvPr>
          <p:cNvGrpSpPr/>
          <p:nvPr/>
        </p:nvGrpSpPr>
        <p:grpSpPr>
          <a:xfrm>
            <a:off x="1" y="0"/>
            <a:ext cx="7399176" cy="6494106"/>
            <a:chOff x="1" y="0"/>
            <a:chExt cx="7399176" cy="6494106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9542E3F6-FA0F-3115-2F78-AC689EF89440}"/>
                </a:ext>
              </a:extLst>
            </p:cNvPr>
            <p:cNvGrpSpPr/>
            <p:nvPr/>
          </p:nvGrpSpPr>
          <p:grpSpPr>
            <a:xfrm>
              <a:off x="1" y="0"/>
              <a:ext cx="7399176" cy="6494106"/>
              <a:chOff x="0" y="0"/>
              <a:chExt cx="7763069" cy="6856828"/>
            </a:xfrm>
          </p:grpSpPr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29108112-7BB2-41A6-76A2-3633EBC762AA}"/>
                  </a:ext>
                </a:extLst>
              </p:cNvPr>
              <p:cNvGrpSpPr/>
              <p:nvPr/>
            </p:nvGrpSpPr>
            <p:grpSpPr>
              <a:xfrm>
                <a:off x="0" y="0"/>
                <a:ext cx="7763069" cy="6856828"/>
                <a:chOff x="0" y="0"/>
                <a:chExt cx="7851582" cy="6858000"/>
              </a:xfrm>
            </p:grpSpPr>
            <p:grpSp>
              <p:nvGrpSpPr>
                <p:cNvPr id="2" name="组合 1">
                  <a:extLst>
                    <a:ext uri="{FF2B5EF4-FFF2-40B4-BE49-F238E27FC236}">
                      <a16:creationId xmlns:a16="http://schemas.microsoft.com/office/drawing/2014/main" id="{916FF6AD-5AE2-43AC-FD78-609E7EB5B96C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7851582" cy="6858000"/>
                  <a:chOff x="0" y="0"/>
                  <a:chExt cx="7851582" cy="6858000"/>
                </a:xfrm>
              </p:grpSpPr>
              <p:pic>
                <p:nvPicPr>
                  <p:cNvPr id="5" name="图片 4">
                    <a:extLst>
                      <a:ext uri="{FF2B5EF4-FFF2-40B4-BE49-F238E27FC236}">
                        <a16:creationId xmlns:a16="http://schemas.microsoft.com/office/drawing/2014/main" id="{D1653D60-7B8D-6673-A6B5-15942A5424A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grayscl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0" y="0"/>
                    <a:ext cx="7851582" cy="6858000"/>
                  </a:xfrm>
                  <a:prstGeom prst="rect">
                    <a:avLst/>
                  </a:prstGeom>
                </p:spPr>
              </p:pic>
              <p:sp>
                <p:nvSpPr>
                  <p:cNvPr id="6" name="矩形 5">
                    <a:extLst>
                      <a:ext uri="{FF2B5EF4-FFF2-40B4-BE49-F238E27FC236}">
                        <a16:creationId xmlns:a16="http://schemas.microsoft.com/office/drawing/2014/main" id="{DD98F151-96D2-0083-95DB-77E7DEB18543}"/>
                      </a:ext>
                    </a:extLst>
                  </p:cNvPr>
                  <p:cNvSpPr/>
                  <p:nvPr/>
                </p:nvSpPr>
                <p:spPr>
                  <a:xfrm rot="20178633">
                    <a:off x="4464178" y="918368"/>
                    <a:ext cx="3203329" cy="149385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8" name="任意多边形: 形状 7">
                    <a:extLst>
                      <a:ext uri="{FF2B5EF4-FFF2-40B4-BE49-F238E27FC236}">
                        <a16:creationId xmlns:a16="http://schemas.microsoft.com/office/drawing/2014/main" id="{C45E4607-5208-8732-E2E9-DD5B8FEB49E8}"/>
                      </a:ext>
                    </a:extLst>
                  </p:cNvPr>
                  <p:cNvSpPr/>
                  <p:nvPr/>
                </p:nvSpPr>
                <p:spPr>
                  <a:xfrm>
                    <a:off x="3925791" y="2190750"/>
                    <a:ext cx="559104" cy="257175"/>
                  </a:xfrm>
                  <a:custGeom>
                    <a:avLst/>
                    <a:gdLst>
                      <a:gd name="connsiteX0" fmla="*/ 0 w 428625"/>
                      <a:gd name="connsiteY0" fmla="*/ 133350 h 257175"/>
                      <a:gd name="connsiteX1" fmla="*/ 0 w 428625"/>
                      <a:gd name="connsiteY1" fmla="*/ 133350 h 257175"/>
                      <a:gd name="connsiteX2" fmla="*/ 95250 w 428625"/>
                      <a:gd name="connsiteY2" fmla="*/ 95250 h 257175"/>
                      <a:gd name="connsiteX3" fmla="*/ 123825 w 428625"/>
                      <a:gd name="connsiteY3" fmla="*/ 76200 h 257175"/>
                      <a:gd name="connsiteX4" fmla="*/ 200025 w 428625"/>
                      <a:gd name="connsiteY4" fmla="*/ 47625 h 257175"/>
                      <a:gd name="connsiteX5" fmla="*/ 238125 w 428625"/>
                      <a:gd name="connsiteY5" fmla="*/ 28575 h 257175"/>
                      <a:gd name="connsiteX6" fmla="*/ 333375 w 428625"/>
                      <a:gd name="connsiteY6" fmla="*/ 0 h 257175"/>
                      <a:gd name="connsiteX7" fmla="*/ 390525 w 428625"/>
                      <a:gd name="connsiteY7" fmla="*/ 9525 h 257175"/>
                      <a:gd name="connsiteX8" fmla="*/ 419100 w 428625"/>
                      <a:gd name="connsiteY8" fmla="*/ 19050 h 257175"/>
                      <a:gd name="connsiteX9" fmla="*/ 428625 w 428625"/>
                      <a:gd name="connsiteY9" fmla="*/ 47625 h 257175"/>
                      <a:gd name="connsiteX10" fmla="*/ 419100 w 428625"/>
                      <a:gd name="connsiteY10" fmla="*/ 152400 h 257175"/>
                      <a:gd name="connsiteX11" fmla="*/ 390525 w 428625"/>
                      <a:gd name="connsiteY11" fmla="*/ 161925 h 257175"/>
                      <a:gd name="connsiteX12" fmla="*/ 371475 w 428625"/>
                      <a:gd name="connsiteY12" fmla="*/ 228600 h 257175"/>
                      <a:gd name="connsiteX13" fmla="*/ 342900 w 428625"/>
                      <a:gd name="connsiteY13" fmla="*/ 238125 h 257175"/>
                      <a:gd name="connsiteX14" fmla="*/ 228600 w 428625"/>
                      <a:gd name="connsiteY14" fmla="*/ 257175 h 257175"/>
                      <a:gd name="connsiteX15" fmla="*/ 123825 w 428625"/>
                      <a:gd name="connsiteY15" fmla="*/ 247650 h 257175"/>
                      <a:gd name="connsiteX16" fmla="*/ 66675 w 428625"/>
                      <a:gd name="connsiteY16" fmla="*/ 209550 h 257175"/>
                      <a:gd name="connsiteX17" fmla="*/ 47625 w 428625"/>
                      <a:gd name="connsiteY17" fmla="*/ 180975 h 257175"/>
                      <a:gd name="connsiteX18" fmla="*/ 38100 w 428625"/>
                      <a:gd name="connsiteY18" fmla="*/ 133350 h 257175"/>
                      <a:gd name="connsiteX19" fmla="*/ 57150 w 428625"/>
                      <a:gd name="connsiteY19" fmla="*/ 85725 h 257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428625" h="257175">
                        <a:moveTo>
                          <a:pt x="0" y="133350"/>
                        </a:moveTo>
                        <a:lnTo>
                          <a:pt x="0" y="133350"/>
                        </a:lnTo>
                        <a:cubicBezTo>
                          <a:pt x="31750" y="120650"/>
                          <a:pt x="64202" y="109580"/>
                          <a:pt x="95250" y="95250"/>
                        </a:cubicBezTo>
                        <a:cubicBezTo>
                          <a:pt x="105644" y="90453"/>
                          <a:pt x="113586" y="81320"/>
                          <a:pt x="123825" y="76200"/>
                        </a:cubicBezTo>
                        <a:cubicBezTo>
                          <a:pt x="202758" y="36733"/>
                          <a:pt x="142319" y="72356"/>
                          <a:pt x="200025" y="47625"/>
                        </a:cubicBezTo>
                        <a:cubicBezTo>
                          <a:pt x="213076" y="42032"/>
                          <a:pt x="224942" y="33848"/>
                          <a:pt x="238125" y="28575"/>
                        </a:cubicBezTo>
                        <a:cubicBezTo>
                          <a:pt x="276774" y="13115"/>
                          <a:pt x="295951" y="9356"/>
                          <a:pt x="333375" y="0"/>
                        </a:cubicBezTo>
                        <a:cubicBezTo>
                          <a:pt x="352425" y="3175"/>
                          <a:pt x="371672" y="5335"/>
                          <a:pt x="390525" y="9525"/>
                        </a:cubicBezTo>
                        <a:cubicBezTo>
                          <a:pt x="400326" y="11703"/>
                          <a:pt x="412000" y="11950"/>
                          <a:pt x="419100" y="19050"/>
                        </a:cubicBezTo>
                        <a:cubicBezTo>
                          <a:pt x="426200" y="26150"/>
                          <a:pt x="425450" y="38100"/>
                          <a:pt x="428625" y="47625"/>
                        </a:cubicBezTo>
                        <a:cubicBezTo>
                          <a:pt x="425450" y="82550"/>
                          <a:pt x="430190" y="119131"/>
                          <a:pt x="419100" y="152400"/>
                        </a:cubicBezTo>
                        <a:cubicBezTo>
                          <a:pt x="415925" y="161925"/>
                          <a:pt x="396797" y="154085"/>
                          <a:pt x="390525" y="161925"/>
                        </a:cubicBezTo>
                        <a:cubicBezTo>
                          <a:pt x="389536" y="163161"/>
                          <a:pt x="376725" y="223350"/>
                          <a:pt x="371475" y="228600"/>
                        </a:cubicBezTo>
                        <a:cubicBezTo>
                          <a:pt x="364375" y="235700"/>
                          <a:pt x="352554" y="235367"/>
                          <a:pt x="342900" y="238125"/>
                        </a:cubicBezTo>
                        <a:cubicBezTo>
                          <a:pt x="293952" y="252110"/>
                          <a:pt x="290443" y="249445"/>
                          <a:pt x="228600" y="257175"/>
                        </a:cubicBezTo>
                        <a:cubicBezTo>
                          <a:pt x="193675" y="254000"/>
                          <a:pt x="157469" y="257545"/>
                          <a:pt x="123825" y="247650"/>
                        </a:cubicBezTo>
                        <a:cubicBezTo>
                          <a:pt x="101860" y="241190"/>
                          <a:pt x="66675" y="209550"/>
                          <a:pt x="66675" y="209550"/>
                        </a:cubicBezTo>
                        <a:cubicBezTo>
                          <a:pt x="60325" y="200025"/>
                          <a:pt x="51645" y="191694"/>
                          <a:pt x="47625" y="180975"/>
                        </a:cubicBezTo>
                        <a:cubicBezTo>
                          <a:pt x="41941" y="165816"/>
                          <a:pt x="38100" y="149539"/>
                          <a:pt x="38100" y="133350"/>
                        </a:cubicBezTo>
                        <a:cubicBezTo>
                          <a:pt x="38100" y="121580"/>
                          <a:pt x="51458" y="97110"/>
                          <a:pt x="57150" y="85725"/>
                        </a:cubicBezTo>
                      </a:path>
                    </a:pathLst>
                  </a:cu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" name="矩形 8">
                    <a:extLst>
                      <a:ext uri="{FF2B5EF4-FFF2-40B4-BE49-F238E27FC236}">
                        <a16:creationId xmlns:a16="http://schemas.microsoft.com/office/drawing/2014/main" id="{B12B859D-0D78-8867-7CBA-7F6EA9011D43}"/>
                      </a:ext>
                    </a:extLst>
                  </p:cNvPr>
                  <p:cNvSpPr/>
                  <p:nvPr/>
                </p:nvSpPr>
                <p:spPr>
                  <a:xfrm rot="21000000">
                    <a:off x="5686949" y="2581112"/>
                    <a:ext cx="1205096" cy="700667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" name="任意多边形: 形状 9">
                    <a:extLst>
                      <a:ext uri="{FF2B5EF4-FFF2-40B4-BE49-F238E27FC236}">
                        <a16:creationId xmlns:a16="http://schemas.microsoft.com/office/drawing/2014/main" id="{863283E3-6C86-5E6C-EF57-487E70E08666}"/>
                      </a:ext>
                    </a:extLst>
                  </p:cNvPr>
                  <p:cNvSpPr/>
                  <p:nvPr/>
                </p:nvSpPr>
                <p:spPr>
                  <a:xfrm>
                    <a:off x="5286375" y="1914524"/>
                    <a:ext cx="1308458" cy="380185"/>
                  </a:xfrm>
                  <a:custGeom>
                    <a:avLst/>
                    <a:gdLst>
                      <a:gd name="connsiteX0" fmla="*/ 0 w 1308049"/>
                      <a:gd name="connsiteY0" fmla="*/ 371882 h 432980"/>
                      <a:gd name="connsiteX1" fmla="*/ 0 w 1308049"/>
                      <a:gd name="connsiteY1" fmla="*/ 371882 h 432980"/>
                      <a:gd name="connsiteX2" fmla="*/ 66675 w 1308049"/>
                      <a:gd name="connsiteY2" fmla="*/ 429032 h 432980"/>
                      <a:gd name="connsiteX3" fmla="*/ 228600 w 1308049"/>
                      <a:gd name="connsiteY3" fmla="*/ 419507 h 432980"/>
                      <a:gd name="connsiteX4" fmla="*/ 342900 w 1308049"/>
                      <a:gd name="connsiteY4" fmla="*/ 400457 h 432980"/>
                      <a:gd name="connsiteX5" fmla="*/ 419100 w 1308049"/>
                      <a:gd name="connsiteY5" fmla="*/ 381407 h 432980"/>
                      <a:gd name="connsiteX6" fmla="*/ 762000 w 1308049"/>
                      <a:gd name="connsiteY6" fmla="*/ 381407 h 432980"/>
                      <a:gd name="connsiteX7" fmla="*/ 857250 w 1308049"/>
                      <a:gd name="connsiteY7" fmla="*/ 343307 h 432980"/>
                      <a:gd name="connsiteX8" fmla="*/ 895350 w 1308049"/>
                      <a:gd name="connsiteY8" fmla="*/ 333782 h 432980"/>
                      <a:gd name="connsiteX9" fmla="*/ 981075 w 1308049"/>
                      <a:gd name="connsiteY9" fmla="*/ 295682 h 432980"/>
                      <a:gd name="connsiteX10" fmla="*/ 1009650 w 1308049"/>
                      <a:gd name="connsiteY10" fmla="*/ 276632 h 432980"/>
                      <a:gd name="connsiteX11" fmla="*/ 1038225 w 1308049"/>
                      <a:gd name="connsiteY11" fmla="*/ 267107 h 432980"/>
                      <a:gd name="connsiteX12" fmla="*/ 1143000 w 1308049"/>
                      <a:gd name="connsiteY12" fmla="*/ 219482 h 432980"/>
                      <a:gd name="connsiteX13" fmla="*/ 1228725 w 1308049"/>
                      <a:gd name="connsiteY13" fmla="*/ 152807 h 432980"/>
                      <a:gd name="connsiteX14" fmla="*/ 1266825 w 1308049"/>
                      <a:gd name="connsiteY14" fmla="*/ 95657 h 432980"/>
                      <a:gd name="connsiteX15" fmla="*/ 1285875 w 1308049"/>
                      <a:gd name="connsiteY15" fmla="*/ 67082 h 432980"/>
                      <a:gd name="connsiteX16" fmla="*/ 1295400 w 1308049"/>
                      <a:gd name="connsiteY16" fmla="*/ 28982 h 432980"/>
                      <a:gd name="connsiteX17" fmla="*/ 1304925 w 1308049"/>
                      <a:gd name="connsiteY17" fmla="*/ 407 h 432980"/>
                      <a:gd name="connsiteX18" fmla="*/ 1228725 w 1308049"/>
                      <a:gd name="connsiteY18" fmla="*/ 19457 h 432980"/>
                      <a:gd name="connsiteX19" fmla="*/ 1152525 w 1308049"/>
                      <a:gd name="connsiteY19" fmla="*/ 67082 h 432980"/>
                      <a:gd name="connsiteX20" fmla="*/ 1095375 w 1308049"/>
                      <a:gd name="connsiteY20" fmla="*/ 86132 h 432980"/>
                      <a:gd name="connsiteX21" fmla="*/ 1019175 w 1308049"/>
                      <a:gd name="connsiteY21" fmla="*/ 114707 h 432980"/>
                      <a:gd name="connsiteX22" fmla="*/ 990600 w 1308049"/>
                      <a:gd name="connsiteY22" fmla="*/ 133757 h 432980"/>
                      <a:gd name="connsiteX23" fmla="*/ 876300 w 1308049"/>
                      <a:gd name="connsiteY23" fmla="*/ 162332 h 432980"/>
                      <a:gd name="connsiteX24" fmla="*/ 742950 w 1308049"/>
                      <a:gd name="connsiteY24" fmla="*/ 200432 h 432980"/>
                      <a:gd name="connsiteX25" fmla="*/ 704850 w 1308049"/>
                      <a:gd name="connsiteY25" fmla="*/ 209957 h 432980"/>
                      <a:gd name="connsiteX26" fmla="*/ 561975 w 1308049"/>
                      <a:gd name="connsiteY26" fmla="*/ 229007 h 432980"/>
                      <a:gd name="connsiteX27" fmla="*/ 495300 w 1308049"/>
                      <a:gd name="connsiteY27" fmla="*/ 257582 h 432980"/>
                      <a:gd name="connsiteX28" fmla="*/ 371475 w 1308049"/>
                      <a:gd name="connsiteY28" fmla="*/ 276632 h 432980"/>
                      <a:gd name="connsiteX29" fmla="*/ 342900 w 1308049"/>
                      <a:gd name="connsiteY29" fmla="*/ 286157 h 432980"/>
                      <a:gd name="connsiteX30" fmla="*/ 295275 w 1308049"/>
                      <a:gd name="connsiteY30" fmla="*/ 295682 h 432980"/>
                      <a:gd name="connsiteX31" fmla="*/ 209550 w 1308049"/>
                      <a:gd name="connsiteY31" fmla="*/ 324257 h 432980"/>
                      <a:gd name="connsiteX32" fmla="*/ 114300 w 1308049"/>
                      <a:gd name="connsiteY32" fmla="*/ 352832 h 432980"/>
                      <a:gd name="connsiteX33" fmla="*/ 85725 w 1308049"/>
                      <a:gd name="connsiteY33" fmla="*/ 371882 h 432980"/>
                      <a:gd name="connsiteX34" fmla="*/ 0 w 1308049"/>
                      <a:gd name="connsiteY34" fmla="*/ 371882 h 432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1308049" h="432980">
                        <a:moveTo>
                          <a:pt x="0" y="371882"/>
                        </a:moveTo>
                        <a:lnTo>
                          <a:pt x="0" y="371882"/>
                        </a:lnTo>
                        <a:cubicBezTo>
                          <a:pt x="22225" y="390932"/>
                          <a:pt x="38018" y="423062"/>
                          <a:pt x="66675" y="429032"/>
                        </a:cubicBezTo>
                        <a:cubicBezTo>
                          <a:pt x="119607" y="440059"/>
                          <a:pt x="174819" y="425071"/>
                          <a:pt x="228600" y="419507"/>
                        </a:cubicBezTo>
                        <a:cubicBezTo>
                          <a:pt x="267021" y="415532"/>
                          <a:pt x="305025" y="408032"/>
                          <a:pt x="342900" y="400457"/>
                        </a:cubicBezTo>
                        <a:cubicBezTo>
                          <a:pt x="400370" y="388963"/>
                          <a:pt x="375166" y="396052"/>
                          <a:pt x="419100" y="381407"/>
                        </a:cubicBezTo>
                        <a:cubicBezTo>
                          <a:pt x="549621" y="387622"/>
                          <a:pt x="636313" y="399362"/>
                          <a:pt x="762000" y="381407"/>
                        </a:cubicBezTo>
                        <a:cubicBezTo>
                          <a:pt x="817366" y="373498"/>
                          <a:pt x="811976" y="360285"/>
                          <a:pt x="857250" y="343307"/>
                        </a:cubicBezTo>
                        <a:cubicBezTo>
                          <a:pt x="869507" y="338710"/>
                          <a:pt x="882650" y="336957"/>
                          <a:pt x="895350" y="333782"/>
                        </a:cubicBezTo>
                        <a:cubicBezTo>
                          <a:pt x="1036785" y="248921"/>
                          <a:pt x="866618" y="344735"/>
                          <a:pt x="981075" y="295682"/>
                        </a:cubicBezTo>
                        <a:cubicBezTo>
                          <a:pt x="991597" y="291173"/>
                          <a:pt x="999411" y="281752"/>
                          <a:pt x="1009650" y="276632"/>
                        </a:cubicBezTo>
                        <a:cubicBezTo>
                          <a:pt x="1018630" y="272142"/>
                          <a:pt x="1029448" y="271983"/>
                          <a:pt x="1038225" y="267107"/>
                        </a:cubicBezTo>
                        <a:cubicBezTo>
                          <a:pt x="1130914" y="215613"/>
                          <a:pt x="1057319" y="236618"/>
                          <a:pt x="1143000" y="219482"/>
                        </a:cubicBezTo>
                        <a:cubicBezTo>
                          <a:pt x="1176242" y="197321"/>
                          <a:pt x="1204621" y="183798"/>
                          <a:pt x="1228725" y="152807"/>
                        </a:cubicBezTo>
                        <a:cubicBezTo>
                          <a:pt x="1242781" y="134735"/>
                          <a:pt x="1254125" y="114707"/>
                          <a:pt x="1266825" y="95657"/>
                        </a:cubicBezTo>
                        <a:lnTo>
                          <a:pt x="1285875" y="67082"/>
                        </a:lnTo>
                        <a:cubicBezTo>
                          <a:pt x="1289050" y="54382"/>
                          <a:pt x="1291804" y="41569"/>
                          <a:pt x="1295400" y="28982"/>
                        </a:cubicBezTo>
                        <a:cubicBezTo>
                          <a:pt x="1298158" y="19328"/>
                          <a:pt x="1314864" y="1827"/>
                          <a:pt x="1304925" y="407"/>
                        </a:cubicBezTo>
                        <a:cubicBezTo>
                          <a:pt x="1279006" y="-3296"/>
                          <a:pt x="1228725" y="19457"/>
                          <a:pt x="1228725" y="19457"/>
                        </a:cubicBezTo>
                        <a:cubicBezTo>
                          <a:pt x="1195972" y="44022"/>
                          <a:pt x="1189881" y="52139"/>
                          <a:pt x="1152525" y="67082"/>
                        </a:cubicBezTo>
                        <a:cubicBezTo>
                          <a:pt x="1133881" y="74540"/>
                          <a:pt x="1113336" y="77152"/>
                          <a:pt x="1095375" y="86132"/>
                        </a:cubicBezTo>
                        <a:cubicBezTo>
                          <a:pt x="1045566" y="111036"/>
                          <a:pt x="1071050" y="101738"/>
                          <a:pt x="1019175" y="114707"/>
                        </a:cubicBezTo>
                        <a:cubicBezTo>
                          <a:pt x="1009650" y="121057"/>
                          <a:pt x="1001358" y="129845"/>
                          <a:pt x="990600" y="133757"/>
                        </a:cubicBezTo>
                        <a:cubicBezTo>
                          <a:pt x="885825" y="171857"/>
                          <a:pt x="947738" y="138519"/>
                          <a:pt x="876300" y="162332"/>
                        </a:cubicBezTo>
                        <a:cubicBezTo>
                          <a:pt x="794312" y="189661"/>
                          <a:pt x="838631" y="176512"/>
                          <a:pt x="742950" y="200432"/>
                        </a:cubicBezTo>
                        <a:cubicBezTo>
                          <a:pt x="730250" y="203607"/>
                          <a:pt x="717861" y="208511"/>
                          <a:pt x="704850" y="209957"/>
                        </a:cubicBezTo>
                        <a:cubicBezTo>
                          <a:pt x="663579" y="214543"/>
                          <a:pt x="604730" y="219506"/>
                          <a:pt x="561975" y="229007"/>
                        </a:cubicBezTo>
                        <a:cubicBezTo>
                          <a:pt x="512039" y="240104"/>
                          <a:pt x="553539" y="238169"/>
                          <a:pt x="495300" y="257582"/>
                        </a:cubicBezTo>
                        <a:cubicBezTo>
                          <a:pt x="469119" y="266309"/>
                          <a:pt x="390146" y="274298"/>
                          <a:pt x="371475" y="276632"/>
                        </a:cubicBezTo>
                        <a:cubicBezTo>
                          <a:pt x="361950" y="279807"/>
                          <a:pt x="352640" y="283722"/>
                          <a:pt x="342900" y="286157"/>
                        </a:cubicBezTo>
                        <a:cubicBezTo>
                          <a:pt x="327194" y="290084"/>
                          <a:pt x="310841" y="291234"/>
                          <a:pt x="295275" y="295682"/>
                        </a:cubicBezTo>
                        <a:cubicBezTo>
                          <a:pt x="266313" y="303957"/>
                          <a:pt x="238771" y="316952"/>
                          <a:pt x="209550" y="324257"/>
                        </a:cubicBezTo>
                        <a:cubicBezTo>
                          <a:pt x="188252" y="329582"/>
                          <a:pt x="128214" y="343556"/>
                          <a:pt x="114300" y="352832"/>
                        </a:cubicBezTo>
                        <a:cubicBezTo>
                          <a:pt x="104775" y="359182"/>
                          <a:pt x="96186" y="367233"/>
                          <a:pt x="85725" y="371882"/>
                        </a:cubicBezTo>
                        <a:cubicBezTo>
                          <a:pt x="67375" y="380037"/>
                          <a:pt x="14287" y="371882"/>
                          <a:pt x="0" y="371882"/>
                        </a:cubicBezTo>
                        <a:close/>
                      </a:path>
                    </a:pathLst>
                  </a:custGeom>
                </p:spPr>
                <p:style>
                  <a:lnRef idx="2">
                    <a:schemeClr val="accent4">
                      <a:shade val="15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" name="矩形 10">
                    <a:extLst>
                      <a:ext uri="{FF2B5EF4-FFF2-40B4-BE49-F238E27FC236}">
                        <a16:creationId xmlns:a16="http://schemas.microsoft.com/office/drawing/2014/main" id="{BCADCEE4-D72A-B376-ED99-7692BAD9E35C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810073" y="3491226"/>
                    <a:ext cx="1676402" cy="85095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" name="矩形 11">
                    <a:extLst>
                      <a:ext uri="{FF2B5EF4-FFF2-40B4-BE49-F238E27FC236}">
                        <a16:creationId xmlns:a16="http://schemas.microsoft.com/office/drawing/2014/main" id="{7B08671A-EA54-8B47-7B97-05A2578F5FB3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810070" y="5329551"/>
                    <a:ext cx="1676402" cy="85095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" name="矩形 12">
                    <a:extLst>
                      <a:ext uri="{FF2B5EF4-FFF2-40B4-BE49-F238E27FC236}">
                        <a16:creationId xmlns:a16="http://schemas.microsoft.com/office/drawing/2014/main" id="{DF150770-1137-A76D-E070-BD0DBB3F6005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990795" y="5259665"/>
                    <a:ext cx="1676402" cy="224868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14" name="矩形 13">
                    <a:extLst>
                      <a:ext uri="{FF2B5EF4-FFF2-40B4-BE49-F238E27FC236}">
                        <a16:creationId xmlns:a16="http://schemas.microsoft.com/office/drawing/2014/main" id="{A2773188-66FF-BEAD-50E0-6095EE3D64C3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2101598" y="4787412"/>
                    <a:ext cx="731895" cy="224868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" name="矩形 14">
                    <a:extLst>
                      <a:ext uri="{FF2B5EF4-FFF2-40B4-BE49-F238E27FC236}">
                        <a16:creationId xmlns:a16="http://schemas.microsoft.com/office/drawing/2014/main" id="{C33BFA2A-7082-9989-F9FB-636CB0061346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751648" y="5554843"/>
                    <a:ext cx="109817" cy="1607522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6" name="文本框 15">
                    <a:extLst>
                      <a:ext uri="{FF2B5EF4-FFF2-40B4-BE49-F238E27FC236}">
                        <a16:creationId xmlns:a16="http://schemas.microsoft.com/office/drawing/2014/main" id="{FE35F556-69DE-6CAC-042B-BED25F5D6FF7}"/>
                      </a:ext>
                    </a:extLst>
                  </p:cNvPr>
                  <p:cNvSpPr txBox="1"/>
                  <p:nvPr/>
                </p:nvSpPr>
                <p:spPr>
                  <a:xfrm>
                    <a:off x="6168116" y="2746779"/>
                    <a:ext cx="23268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b="1" dirty="0">
                        <a:solidFill>
                          <a:srgbClr val="FF0000"/>
                        </a:solidFill>
                        <a:latin typeface="Arial "/>
                      </a:rPr>
                      <a:t>1</a:t>
                    </a:r>
                    <a:endParaRPr lang="zh-CN" altLang="en-US" sz="1200" b="1" dirty="0">
                      <a:solidFill>
                        <a:srgbClr val="FF0000"/>
                      </a:solidFill>
                      <a:latin typeface="Arial "/>
                    </a:endParaRPr>
                  </a:p>
                </p:txBody>
              </p:sp>
              <p:sp>
                <p:nvSpPr>
                  <p:cNvPr id="18" name="文本框 17">
                    <a:extLst>
                      <a:ext uri="{FF2B5EF4-FFF2-40B4-BE49-F238E27FC236}">
                        <a16:creationId xmlns:a16="http://schemas.microsoft.com/office/drawing/2014/main" id="{FA2AEC81-71C9-A666-AC58-CF27A30CC1C2}"/>
                      </a:ext>
                    </a:extLst>
                  </p:cNvPr>
                  <p:cNvSpPr txBox="1"/>
                  <p:nvPr/>
                </p:nvSpPr>
                <p:spPr>
                  <a:xfrm>
                    <a:off x="2506656" y="3533773"/>
                    <a:ext cx="232683" cy="2925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b="1" dirty="0">
                        <a:solidFill>
                          <a:srgbClr val="FF0000"/>
                        </a:solidFill>
                        <a:latin typeface="Arial "/>
                      </a:rPr>
                      <a:t>5</a:t>
                    </a:r>
                    <a:endParaRPr lang="zh-CN" altLang="en-US" sz="1200" b="1" dirty="0">
                      <a:solidFill>
                        <a:srgbClr val="FF0000"/>
                      </a:solidFill>
                      <a:latin typeface="Arial "/>
                    </a:endParaRPr>
                  </a:p>
                </p:txBody>
              </p:sp>
              <p:sp>
                <p:nvSpPr>
                  <p:cNvPr id="19" name="文本框 18">
                    <a:extLst>
                      <a:ext uri="{FF2B5EF4-FFF2-40B4-BE49-F238E27FC236}">
                        <a16:creationId xmlns:a16="http://schemas.microsoft.com/office/drawing/2014/main" id="{1D9B61A5-1116-7CB7-6F20-F1FBB5A7102E}"/>
                      </a:ext>
                    </a:extLst>
                  </p:cNvPr>
                  <p:cNvSpPr txBox="1"/>
                  <p:nvPr/>
                </p:nvSpPr>
                <p:spPr>
                  <a:xfrm>
                    <a:off x="2506655" y="4828213"/>
                    <a:ext cx="23268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b="1" dirty="0">
                        <a:solidFill>
                          <a:srgbClr val="FF0000"/>
                        </a:solidFill>
                        <a:latin typeface="Arial "/>
                      </a:rPr>
                      <a:t>2</a:t>
                    </a:r>
                    <a:endParaRPr lang="zh-CN" altLang="en-US" sz="1200" b="1" dirty="0">
                      <a:solidFill>
                        <a:srgbClr val="FF0000"/>
                      </a:solidFill>
                      <a:latin typeface="Arial "/>
                    </a:endParaRPr>
                  </a:p>
                </p:txBody>
              </p:sp>
              <p:sp>
                <p:nvSpPr>
                  <p:cNvPr id="20" name="文本框 19">
                    <a:extLst>
                      <a:ext uri="{FF2B5EF4-FFF2-40B4-BE49-F238E27FC236}">
                        <a16:creationId xmlns:a16="http://schemas.microsoft.com/office/drawing/2014/main" id="{86A78693-0A0A-06D3-36E4-B1961D925936}"/>
                      </a:ext>
                    </a:extLst>
                  </p:cNvPr>
                  <p:cNvSpPr txBox="1"/>
                  <p:nvPr/>
                </p:nvSpPr>
                <p:spPr>
                  <a:xfrm>
                    <a:off x="2659055" y="4980612"/>
                    <a:ext cx="232683" cy="2925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b="1" dirty="0">
                        <a:solidFill>
                          <a:srgbClr val="FF0000"/>
                        </a:solidFill>
                        <a:latin typeface="Arial "/>
                      </a:rPr>
                      <a:t>3</a:t>
                    </a:r>
                    <a:endParaRPr lang="zh-CN" altLang="en-US" sz="1200" b="1" dirty="0">
                      <a:solidFill>
                        <a:srgbClr val="FF0000"/>
                      </a:solidFill>
                      <a:latin typeface="Arial "/>
                    </a:endParaRPr>
                  </a:p>
                </p:txBody>
              </p:sp>
              <p:sp>
                <p:nvSpPr>
                  <p:cNvPr id="21" name="文本框 20">
                    <a:extLst>
                      <a:ext uri="{FF2B5EF4-FFF2-40B4-BE49-F238E27FC236}">
                        <a16:creationId xmlns:a16="http://schemas.microsoft.com/office/drawing/2014/main" id="{DC4F031C-F404-90B3-C5D0-67934468F75A}"/>
                      </a:ext>
                    </a:extLst>
                  </p:cNvPr>
                  <p:cNvSpPr txBox="1"/>
                  <p:nvPr/>
                </p:nvSpPr>
                <p:spPr>
                  <a:xfrm>
                    <a:off x="2343560" y="4842113"/>
                    <a:ext cx="232683" cy="2925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b="1" dirty="0">
                        <a:solidFill>
                          <a:srgbClr val="FF0000"/>
                        </a:solidFill>
                        <a:latin typeface="Arial "/>
                      </a:rPr>
                      <a:t>4</a:t>
                    </a:r>
                    <a:endParaRPr lang="zh-CN" altLang="en-US" sz="1200" b="1" dirty="0">
                      <a:solidFill>
                        <a:srgbClr val="FF0000"/>
                      </a:solidFill>
                      <a:latin typeface="Arial "/>
                    </a:endParaRPr>
                  </a:p>
                </p:txBody>
              </p:sp>
              <p:sp>
                <p:nvSpPr>
                  <p:cNvPr id="22" name="文本框 21">
                    <a:extLst>
                      <a:ext uri="{FF2B5EF4-FFF2-40B4-BE49-F238E27FC236}">
                        <a16:creationId xmlns:a16="http://schemas.microsoft.com/office/drawing/2014/main" id="{D221A639-4798-8E5D-B7FD-F4338710F8F9}"/>
                      </a:ext>
                    </a:extLst>
                  </p:cNvPr>
                  <p:cNvSpPr txBox="1"/>
                  <p:nvPr/>
                </p:nvSpPr>
                <p:spPr>
                  <a:xfrm>
                    <a:off x="5402585" y="1110612"/>
                    <a:ext cx="232683" cy="2925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b="1" dirty="0">
                        <a:solidFill>
                          <a:srgbClr val="FF0000"/>
                        </a:solidFill>
                        <a:latin typeface="Arial "/>
                      </a:rPr>
                      <a:t>9</a:t>
                    </a:r>
                    <a:endParaRPr lang="zh-CN" altLang="en-US" sz="1200" b="1" dirty="0">
                      <a:solidFill>
                        <a:srgbClr val="FF0000"/>
                      </a:solidFill>
                      <a:latin typeface="Arial "/>
                    </a:endParaRPr>
                  </a:p>
                </p:txBody>
              </p:sp>
              <p:sp>
                <p:nvSpPr>
                  <p:cNvPr id="23" name="文本框 22">
                    <a:extLst>
                      <a:ext uri="{FF2B5EF4-FFF2-40B4-BE49-F238E27FC236}">
                        <a16:creationId xmlns:a16="http://schemas.microsoft.com/office/drawing/2014/main" id="{00CB087A-4349-31D6-8293-4B64BE890F3C}"/>
                      </a:ext>
                    </a:extLst>
                  </p:cNvPr>
                  <p:cNvSpPr txBox="1"/>
                  <p:nvPr/>
                </p:nvSpPr>
                <p:spPr>
                  <a:xfrm>
                    <a:off x="4089001" y="2180837"/>
                    <a:ext cx="23268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b="1" dirty="0">
                        <a:solidFill>
                          <a:srgbClr val="FF0000"/>
                        </a:solidFill>
                        <a:latin typeface="Arial "/>
                      </a:rPr>
                      <a:t>7</a:t>
                    </a:r>
                    <a:endParaRPr lang="zh-CN" altLang="en-US" sz="1200" b="1" dirty="0">
                      <a:solidFill>
                        <a:srgbClr val="FF0000"/>
                      </a:solidFill>
                      <a:latin typeface="Arial "/>
                    </a:endParaRPr>
                  </a:p>
                </p:txBody>
              </p:sp>
              <p:sp>
                <p:nvSpPr>
                  <p:cNvPr id="24" name="文本框 23">
                    <a:extLst>
                      <a:ext uri="{FF2B5EF4-FFF2-40B4-BE49-F238E27FC236}">
                        <a16:creationId xmlns:a16="http://schemas.microsoft.com/office/drawing/2014/main" id="{719BEC13-B9DF-EB56-D61D-175E3ED196E4}"/>
                      </a:ext>
                    </a:extLst>
                  </p:cNvPr>
                  <p:cNvSpPr txBox="1"/>
                  <p:nvPr/>
                </p:nvSpPr>
                <p:spPr>
                  <a:xfrm>
                    <a:off x="5949500" y="2017710"/>
                    <a:ext cx="451300" cy="2925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b="1" dirty="0">
                        <a:solidFill>
                          <a:srgbClr val="FF0000"/>
                        </a:solidFill>
                        <a:latin typeface="Arial "/>
                      </a:rPr>
                      <a:t>10</a:t>
                    </a:r>
                    <a:endParaRPr lang="zh-CN" altLang="en-US" sz="1200" b="1" dirty="0">
                      <a:solidFill>
                        <a:srgbClr val="FF0000"/>
                      </a:solidFill>
                      <a:latin typeface="Arial "/>
                    </a:endParaRPr>
                  </a:p>
                </p:txBody>
              </p:sp>
              <p:sp>
                <p:nvSpPr>
                  <p:cNvPr id="25" name="文本框 24">
                    <a:extLst>
                      <a:ext uri="{FF2B5EF4-FFF2-40B4-BE49-F238E27FC236}">
                        <a16:creationId xmlns:a16="http://schemas.microsoft.com/office/drawing/2014/main" id="{17CEE7BE-9DE9-7EDB-13DA-57002DC20438}"/>
                      </a:ext>
                    </a:extLst>
                  </p:cNvPr>
                  <p:cNvSpPr txBox="1"/>
                  <p:nvPr/>
                </p:nvSpPr>
                <p:spPr>
                  <a:xfrm>
                    <a:off x="950781" y="6210300"/>
                    <a:ext cx="405670" cy="2925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b="1" dirty="0">
                        <a:solidFill>
                          <a:srgbClr val="FF0000"/>
                        </a:solidFill>
                        <a:latin typeface="Arial "/>
                      </a:rPr>
                      <a:t>11</a:t>
                    </a:r>
                    <a:endParaRPr lang="zh-CN" altLang="en-US" sz="1200" b="1" dirty="0">
                      <a:solidFill>
                        <a:srgbClr val="FF0000"/>
                      </a:solidFill>
                      <a:latin typeface="Arial "/>
                    </a:endParaRPr>
                  </a:p>
                </p:txBody>
              </p:sp>
            </p:grpSp>
            <p:sp>
              <p:nvSpPr>
                <p:cNvPr id="3" name="矩形 2">
                  <a:extLst>
                    <a:ext uri="{FF2B5EF4-FFF2-40B4-BE49-F238E27FC236}">
                      <a16:creationId xmlns:a16="http://schemas.microsoft.com/office/drawing/2014/main" id="{7C4882B9-4B57-8B71-37A0-56CC30F2D086}"/>
                    </a:ext>
                  </a:extLst>
                </p:cNvPr>
                <p:cNvSpPr/>
                <p:nvPr/>
              </p:nvSpPr>
              <p:spPr>
                <a:xfrm>
                  <a:off x="2355111" y="2695572"/>
                  <a:ext cx="221132" cy="115075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15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AD74D4F5-FAA0-4DC3-D9A0-FF79DBD9FF21}"/>
                  </a:ext>
                </a:extLst>
              </p:cNvPr>
              <p:cNvSpPr txBox="1"/>
              <p:nvPr/>
            </p:nvSpPr>
            <p:spPr>
              <a:xfrm>
                <a:off x="2283889" y="2623875"/>
                <a:ext cx="424568" cy="2924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b="1" dirty="0">
                    <a:solidFill>
                      <a:srgbClr val="FF0000"/>
                    </a:solidFill>
                    <a:latin typeface="Arial "/>
                  </a:rPr>
                  <a:t>6</a:t>
                </a:r>
                <a:endParaRPr lang="zh-CN" altLang="en-US" sz="1200" b="1" dirty="0">
                  <a:solidFill>
                    <a:srgbClr val="FF0000"/>
                  </a:solidFill>
                  <a:latin typeface="Arial "/>
                </a:endParaRPr>
              </a:p>
            </p:txBody>
          </p:sp>
        </p:grp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3B2E19C6-5279-D7DE-F2C8-231D56CA89E7}"/>
                </a:ext>
              </a:extLst>
            </p:cNvPr>
            <p:cNvSpPr/>
            <p:nvPr/>
          </p:nvSpPr>
          <p:spPr>
            <a:xfrm rot="20187611">
              <a:off x="5886253" y="1154504"/>
              <a:ext cx="310954" cy="276999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0803FF-8D2D-624D-FA6C-4721195FB695}"/>
                </a:ext>
              </a:extLst>
            </p:cNvPr>
            <p:cNvSpPr txBox="1"/>
            <p:nvPr/>
          </p:nvSpPr>
          <p:spPr>
            <a:xfrm>
              <a:off x="5789997" y="1166428"/>
              <a:ext cx="3673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solidFill>
                    <a:srgbClr val="FF0000"/>
                  </a:solidFill>
                  <a:latin typeface="Arial "/>
                </a:rPr>
                <a:t>12</a:t>
              </a:r>
              <a:endParaRPr lang="zh-CN" altLang="en-US" sz="1200" b="1" dirty="0">
                <a:solidFill>
                  <a:srgbClr val="FF0000"/>
                </a:solidFill>
                <a:latin typeface="Arial "/>
              </a:endParaRP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246E164-D8EC-0AAC-A87B-022FF450C90D}"/>
              </a:ext>
            </a:extLst>
          </p:cNvPr>
          <p:cNvSpPr/>
          <p:nvPr/>
        </p:nvSpPr>
        <p:spPr>
          <a:xfrm>
            <a:off x="3699589" y="2637544"/>
            <a:ext cx="231479" cy="143439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rgbClr val="FF0000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1EFCDDD-EED8-6B09-C372-0D93CA24FACE}"/>
              </a:ext>
            </a:extLst>
          </p:cNvPr>
          <p:cNvSpPr txBox="1"/>
          <p:nvPr/>
        </p:nvSpPr>
        <p:spPr>
          <a:xfrm>
            <a:off x="3545782" y="3292751"/>
            <a:ext cx="526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</a:rPr>
              <a:t>12</a:t>
            </a:r>
            <a:endParaRPr lang="zh-CN" altLang="en-US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205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4">
            <a:extLst>
              <a:ext uri="{FF2B5EF4-FFF2-40B4-BE49-F238E27FC236}">
                <a16:creationId xmlns:a16="http://schemas.microsoft.com/office/drawing/2014/main" id="{BC135BC3-7014-CF5C-EF26-D2B42EDF3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765" y="4237382"/>
            <a:ext cx="1128404" cy="2182079"/>
          </a:xfrm>
          <a:prstGeom prst="rect">
            <a:avLst/>
          </a:prstGeom>
        </p:spPr>
      </p:pic>
      <p:pic>
        <p:nvPicPr>
          <p:cNvPr id="10" name="内容占位符 4">
            <a:extLst>
              <a:ext uri="{FF2B5EF4-FFF2-40B4-BE49-F238E27FC236}">
                <a16:creationId xmlns:a16="http://schemas.microsoft.com/office/drawing/2014/main" id="{801644F7-6659-463B-A977-EA7572ED04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361" y="2003068"/>
            <a:ext cx="1128404" cy="2182079"/>
          </a:xfrm>
          <a:prstGeom prst="rect">
            <a:avLst/>
          </a:prstGeom>
        </p:spPr>
      </p:pic>
      <p:pic>
        <p:nvPicPr>
          <p:cNvPr id="11" name="内容占位符 4">
            <a:extLst>
              <a:ext uri="{FF2B5EF4-FFF2-40B4-BE49-F238E27FC236}">
                <a16:creationId xmlns:a16="http://schemas.microsoft.com/office/drawing/2014/main" id="{5E1BE87C-72BA-6518-7674-658E9948B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361" y="4237381"/>
            <a:ext cx="1128404" cy="2182079"/>
          </a:xfrm>
          <a:prstGeom prst="rect">
            <a:avLst/>
          </a:prstGeom>
        </p:spPr>
      </p:pic>
      <p:pic>
        <p:nvPicPr>
          <p:cNvPr id="12" name="内容占位符 4">
            <a:extLst>
              <a:ext uri="{FF2B5EF4-FFF2-40B4-BE49-F238E27FC236}">
                <a16:creationId xmlns:a16="http://schemas.microsoft.com/office/drawing/2014/main" id="{047A828A-0572-ABCE-699C-AF5996D4D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765" y="2003069"/>
            <a:ext cx="1128404" cy="2182079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5DB7064-416F-D50F-6231-B9CF5FB34103}"/>
              </a:ext>
            </a:extLst>
          </p:cNvPr>
          <p:cNvCxnSpPr/>
          <p:nvPr/>
        </p:nvCxnSpPr>
        <p:spPr>
          <a:xfrm flipH="1">
            <a:off x="3865984" y="4086808"/>
            <a:ext cx="22300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5717D07-A304-6BA5-BEB6-2ACCA82759F5}"/>
              </a:ext>
            </a:extLst>
          </p:cNvPr>
          <p:cNvCxnSpPr/>
          <p:nvPr/>
        </p:nvCxnSpPr>
        <p:spPr>
          <a:xfrm flipH="1">
            <a:off x="3865984" y="4237381"/>
            <a:ext cx="22300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4E0319D7-0E96-E5D7-A7D7-AE0FA7B45ED7}"/>
              </a:ext>
            </a:extLst>
          </p:cNvPr>
          <p:cNvCxnSpPr/>
          <p:nvPr/>
        </p:nvCxnSpPr>
        <p:spPr>
          <a:xfrm>
            <a:off x="4655976" y="3517641"/>
            <a:ext cx="0" cy="56916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B47AF75-97EC-7C39-1CC2-3708FC37232C}"/>
              </a:ext>
            </a:extLst>
          </p:cNvPr>
          <p:cNvCxnSpPr/>
          <p:nvPr/>
        </p:nvCxnSpPr>
        <p:spPr>
          <a:xfrm flipV="1">
            <a:off x="4655976" y="4237381"/>
            <a:ext cx="0" cy="61646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28D48FF5-F1FC-0847-AA66-910B4B091173}"/>
              </a:ext>
            </a:extLst>
          </p:cNvPr>
          <p:cNvSpPr txBox="1"/>
          <p:nvPr/>
        </p:nvSpPr>
        <p:spPr>
          <a:xfrm>
            <a:off x="3900083" y="4237381"/>
            <a:ext cx="830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30cm</a:t>
            </a:r>
            <a:endParaRPr lang="zh-CN" altLang="en-US" b="1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F3BB729-71D2-1D9A-74E5-79B4BC908FE7}"/>
              </a:ext>
            </a:extLst>
          </p:cNvPr>
          <p:cNvCxnSpPr/>
          <p:nvPr/>
        </p:nvCxnSpPr>
        <p:spPr>
          <a:xfrm rot="5400000" flipH="1">
            <a:off x="5788074" y="1781506"/>
            <a:ext cx="22300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CA5705B-4639-6EA7-D63D-B5507E45BCC8}"/>
              </a:ext>
            </a:extLst>
          </p:cNvPr>
          <p:cNvCxnSpPr/>
          <p:nvPr/>
        </p:nvCxnSpPr>
        <p:spPr>
          <a:xfrm rot="5400000" flipH="1">
            <a:off x="5569461" y="1781506"/>
            <a:ext cx="22300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ED3CBDD0-3E35-ACEB-C99B-490D8E3291AD}"/>
              </a:ext>
            </a:extLst>
          </p:cNvPr>
          <p:cNvCxnSpPr/>
          <p:nvPr/>
        </p:nvCxnSpPr>
        <p:spPr>
          <a:xfrm rot="5400000">
            <a:off x="7198711" y="1154159"/>
            <a:ext cx="0" cy="56916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54D8C87-AF3D-E31C-2294-13AB45702768}"/>
              </a:ext>
            </a:extLst>
          </p:cNvPr>
          <p:cNvCxnSpPr/>
          <p:nvPr/>
        </p:nvCxnSpPr>
        <p:spPr>
          <a:xfrm rot="5400000" flipV="1">
            <a:off x="6404231" y="1148259"/>
            <a:ext cx="0" cy="61646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7DB4CF67-91D6-CF64-1B90-EE9463EFC7B0}"/>
              </a:ext>
            </a:extLst>
          </p:cNvPr>
          <p:cNvSpPr txBox="1"/>
          <p:nvPr/>
        </p:nvSpPr>
        <p:spPr>
          <a:xfrm>
            <a:off x="5897362" y="1034923"/>
            <a:ext cx="830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40cm</a:t>
            </a:r>
            <a:endParaRPr lang="zh-CN" altLang="en-US" b="1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D76E161-DA30-4C0A-AE23-37ECFB788B13}"/>
              </a:ext>
            </a:extLst>
          </p:cNvPr>
          <p:cNvSpPr txBox="1"/>
          <p:nvPr/>
        </p:nvSpPr>
        <p:spPr>
          <a:xfrm>
            <a:off x="279918" y="391111"/>
            <a:ext cx="2705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 Black" panose="020B0A04020102020204" pitchFamily="34" charset="0"/>
              </a:rPr>
              <a:t>Parking standard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06680A6-A9F9-912D-4DEA-E772836B0685}"/>
              </a:ext>
            </a:extLst>
          </p:cNvPr>
          <p:cNvSpPr txBox="1"/>
          <p:nvPr/>
        </p:nvSpPr>
        <p:spPr>
          <a:xfrm>
            <a:off x="1129003" y="2136337"/>
            <a:ext cx="215537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Execue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according this rule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511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A85E7A05-1D4A-936D-D2F7-346099E71DFD}"/>
              </a:ext>
            </a:extLst>
          </p:cNvPr>
          <p:cNvGrpSpPr/>
          <p:nvPr/>
        </p:nvGrpSpPr>
        <p:grpSpPr>
          <a:xfrm>
            <a:off x="-37683" y="201804"/>
            <a:ext cx="11974889" cy="6349015"/>
            <a:chOff x="-37683" y="201804"/>
            <a:chExt cx="8233755" cy="4158601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B564DAE6-3029-5A70-63E0-9FA387347205}"/>
                </a:ext>
              </a:extLst>
            </p:cNvPr>
            <p:cNvSpPr txBox="1"/>
            <p:nvPr/>
          </p:nvSpPr>
          <p:spPr>
            <a:xfrm>
              <a:off x="-37683" y="201804"/>
              <a:ext cx="5229673" cy="262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1.STORAGE PLAN FOR C1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F3E4E541-ACE0-2585-687F-DE8749D77522}"/>
                </a:ext>
              </a:extLst>
            </p:cNvPr>
            <p:cNvGrpSpPr/>
            <p:nvPr/>
          </p:nvGrpSpPr>
          <p:grpSpPr>
            <a:xfrm>
              <a:off x="0" y="571136"/>
              <a:ext cx="8196072" cy="3789269"/>
              <a:chOff x="0" y="661433"/>
              <a:chExt cx="8196072" cy="4147168"/>
            </a:xfrm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703918FC-B0E6-7BEC-7F43-0C715FB31790}"/>
                  </a:ext>
                </a:extLst>
              </p:cNvPr>
              <p:cNvGrpSpPr/>
              <p:nvPr/>
            </p:nvGrpSpPr>
            <p:grpSpPr>
              <a:xfrm>
                <a:off x="0" y="661433"/>
                <a:ext cx="8196072" cy="4147168"/>
                <a:chOff x="-1" y="1205036"/>
                <a:chExt cx="8202469" cy="5200650"/>
              </a:xfrm>
            </p:grpSpPr>
            <p:pic>
              <p:nvPicPr>
                <p:cNvPr id="11" name="图片 10">
                  <a:extLst>
                    <a:ext uri="{FF2B5EF4-FFF2-40B4-BE49-F238E27FC236}">
                      <a16:creationId xmlns:a16="http://schemas.microsoft.com/office/drawing/2014/main" id="{E115D017-86CA-F8DE-58A5-31868ACD27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1" y="1205036"/>
                  <a:ext cx="8202469" cy="5200650"/>
                </a:xfrm>
                <a:prstGeom prst="rect">
                  <a:avLst/>
                </a:prstGeom>
              </p:spPr>
            </p:pic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146BAFE7-8343-29CA-BA6C-40D910E32D0F}"/>
                    </a:ext>
                  </a:extLst>
                </p:cNvPr>
                <p:cNvSpPr/>
                <p:nvPr/>
              </p:nvSpPr>
              <p:spPr>
                <a:xfrm>
                  <a:off x="3527507" y="4432100"/>
                  <a:ext cx="3907490" cy="127449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52*135</a:t>
                  </a:r>
                  <a:endParaRPr lang="zh-CN" altLang="en-US" sz="2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" name="矩形 15">
                  <a:extLst>
                    <a:ext uri="{FF2B5EF4-FFF2-40B4-BE49-F238E27FC236}">
                      <a16:creationId xmlns:a16="http://schemas.microsoft.com/office/drawing/2014/main" id="{DD922EFF-00C3-A64A-75A6-B519F05892D4}"/>
                    </a:ext>
                  </a:extLst>
                </p:cNvPr>
                <p:cNvSpPr/>
                <p:nvPr/>
              </p:nvSpPr>
              <p:spPr>
                <a:xfrm>
                  <a:off x="3522009" y="5743955"/>
                  <a:ext cx="4557572" cy="36433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9.6*150</a:t>
                  </a:r>
                  <a:endParaRPr lang="zh-CN" altLang="en-US" sz="2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C175C0BE-EB8D-006F-AEE6-BF5DFE1FDAE3}"/>
                    </a:ext>
                  </a:extLst>
                </p:cNvPr>
                <p:cNvSpPr/>
                <p:nvPr/>
              </p:nvSpPr>
              <p:spPr>
                <a:xfrm>
                  <a:off x="7443783" y="3078956"/>
                  <a:ext cx="635797" cy="2643187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9" name="箭头: 左 28">
                  <a:extLst>
                    <a:ext uri="{FF2B5EF4-FFF2-40B4-BE49-F238E27FC236}">
                      <a16:creationId xmlns:a16="http://schemas.microsoft.com/office/drawing/2014/main" id="{0FAEA037-E054-60E5-40E9-09AACDB7F57D}"/>
                    </a:ext>
                  </a:extLst>
                </p:cNvPr>
                <p:cNvSpPr/>
                <p:nvPr/>
              </p:nvSpPr>
              <p:spPr>
                <a:xfrm>
                  <a:off x="1950243" y="3004508"/>
                  <a:ext cx="221457" cy="185739"/>
                </a:xfrm>
                <a:prstGeom prst="leftArrow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0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572F216B-BD5C-6F23-D671-1376E6654735}"/>
                  </a:ext>
                </a:extLst>
              </p:cNvPr>
              <p:cNvSpPr/>
              <p:nvPr/>
            </p:nvSpPr>
            <p:spPr>
              <a:xfrm>
                <a:off x="2999342" y="2349347"/>
                <a:ext cx="4422851" cy="741404"/>
              </a:xfrm>
              <a:prstGeom prst="rect">
                <a:avLst/>
              </a:prstGeom>
              <a:ln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34*150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1C6AD2D7-ADE7-CB05-DEB2-ACDB4FBD36E0}"/>
                  </a:ext>
                </a:extLst>
              </p:cNvPr>
              <p:cNvSpPr/>
              <p:nvPr/>
            </p:nvSpPr>
            <p:spPr>
              <a:xfrm>
                <a:off x="453560" y="2345172"/>
                <a:ext cx="2499038" cy="745579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OOG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783BF1B3-9250-ACD8-F329-29D539DB6C7E}"/>
                  </a:ext>
                </a:extLst>
              </p:cNvPr>
              <p:cNvSpPr/>
              <p:nvPr/>
            </p:nvSpPr>
            <p:spPr>
              <a:xfrm>
                <a:off x="369814" y="3480711"/>
                <a:ext cx="2499038" cy="688079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OOG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D27B73B6-21AC-C25F-8466-B01B9A57FEB5}"/>
                  </a:ext>
                </a:extLst>
              </p:cNvPr>
              <p:cNvSpPr/>
              <p:nvPr/>
            </p:nvSpPr>
            <p:spPr>
              <a:xfrm>
                <a:off x="3540806" y="3030641"/>
                <a:ext cx="3878332" cy="219796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2F3728D-4AC3-C1E3-E741-A5676CA1C6E6}"/>
                </a:ext>
              </a:extLst>
            </p:cNvPr>
            <p:cNvSpPr txBox="1"/>
            <p:nvPr/>
          </p:nvSpPr>
          <p:spPr>
            <a:xfrm>
              <a:off x="7571772" y="2575670"/>
              <a:ext cx="338596" cy="88516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18*100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487F78A9-367C-DBAE-B78E-7712511BF7B2}"/>
              </a:ext>
            </a:extLst>
          </p:cNvPr>
          <p:cNvSpPr/>
          <p:nvPr/>
        </p:nvSpPr>
        <p:spPr>
          <a:xfrm>
            <a:off x="2784396" y="2667590"/>
            <a:ext cx="8022863" cy="4468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9.2*200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609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EEDA477-4894-4779-B7BB-BFBDA2FCE2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9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8166" b="51875"/>
          <a:stretch/>
        </p:blipFill>
        <p:spPr>
          <a:xfrm>
            <a:off x="8093869" y="0"/>
            <a:ext cx="3936205" cy="677941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6A8A4AA-123F-3EA3-F10C-AAFDA26FFEEA}"/>
              </a:ext>
            </a:extLst>
          </p:cNvPr>
          <p:cNvSpPr txBox="1"/>
          <p:nvPr/>
        </p:nvSpPr>
        <p:spPr>
          <a:xfrm>
            <a:off x="9010699" y="3068953"/>
            <a:ext cx="828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Arial Black" panose="020B0A04020102020204" pitchFamily="34" charset="0"/>
              </a:rPr>
              <a:t>B8</a:t>
            </a:r>
            <a:endParaRPr lang="zh-CN" altLang="en-US" sz="24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D85A01F-9859-4262-710B-8B80FF457EDF}"/>
              </a:ext>
            </a:extLst>
          </p:cNvPr>
          <p:cNvSpPr txBox="1"/>
          <p:nvPr/>
        </p:nvSpPr>
        <p:spPr>
          <a:xfrm>
            <a:off x="11201399" y="3059667"/>
            <a:ext cx="828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Arial Black" panose="020B0A04020102020204" pitchFamily="34" charset="0"/>
              </a:rPr>
              <a:t>B7</a:t>
            </a:r>
            <a:endParaRPr lang="zh-CN" altLang="en-US" sz="24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6EC54B4-D120-7CBC-B2A0-DE3C7D7227DC}"/>
              </a:ext>
            </a:extLst>
          </p:cNvPr>
          <p:cNvSpPr txBox="1"/>
          <p:nvPr/>
        </p:nvSpPr>
        <p:spPr>
          <a:xfrm>
            <a:off x="1643061" y="449933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</a:rPr>
              <a:t>(358)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21F30C29-7ECC-0BA3-7C15-B1FC102E62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3466774"/>
              </p:ext>
            </p:extLst>
          </p:nvPr>
        </p:nvGraphicFramePr>
        <p:xfrm>
          <a:off x="0" y="1901952"/>
          <a:ext cx="8006863" cy="19176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1959">
                  <a:extLst>
                    <a:ext uri="{9D8B030D-6E8A-4147-A177-3AD203B41FA5}">
                      <a16:colId xmlns:a16="http://schemas.microsoft.com/office/drawing/2014/main" val="836262638"/>
                    </a:ext>
                  </a:extLst>
                </a:gridCol>
                <a:gridCol w="1331531">
                  <a:extLst>
                    <a:ext uri="{9D8B030D-6E8A-4147-A177-3AD203B41FA5}">
                      <a16:colId xmlns:a16="http://schemas.microsoft.com/office/drawing/2014/main" val="3978600878"/>
                    </a:ext>
                  </a:extLst>
                </a:gridCol>
                <a:gridCol w="1105237">
                  <a:extLst>
                    <a:ext uri="{9D8B030D-6E8A-4147-A177-3AD203B41FA5}">
                      <a16:colId xmlns:a16="http://schemas.microsoft.com/office/drawing/2014/main" val="726315569"/>
                    </a:ext>
                  </a:extLst>
                </a:gridCol>
                <a:gridCol w="1939068">
                  <a:extLst>
                    <a:ext uri="{9D8B030D-6E8A-4147-A177-3AD203B41FA5}">
                      <a16:colId xmlns:a16="http://schemas.microsoft.com/office/drawing/2014/main" val="1001231785"/>
                    </a:ext>
                  </a:extLst>
                </a:gridCol>
                <a:gridCol w="1939068">
                  <a:extLst>
                    <a:ext uri="{9D8B030D-6E8A-4147-A177-3AD203B41FA5}">
                      <a16:colId xmlns:a16="http://schemas.microsoft.com/office/drawing/2014/main" val="1856850703"/>
                    </a:ext>
                  </a:extLst>
                </a:gridCol>
              </a:tblGrid>
              <a:tr h="62730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Brand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Unit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Parking size for each car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m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AREA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73526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HMC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224</a:t>
                      </a:r>
                      <a:endParaRPr lang="zh-CN" alt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4.4*2.2</a:t>
                      </a:r>
                      <a:endParaRPr lang="zh-CN" alt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R2</a:t>
                      </a:r>
                      <a:endParaRPr lang="zh-CN" alt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095666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HMC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41</a:t>
                      </a:r>
                      <a:endParaRPr lang="zh-CN" alt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4.4*2.2</a:t>
                      </a:r>
                      <a:endParaRPr lang="zh-CN" alt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B8</a:t>
                      </a:r>
                      <a:endParaRPr lang="zh-CN" alt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9261474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DA7F5B17-400E-EA20-32FF-6B7E497709E8}"/>
              </a:ext>
            </a:extLst>
          </p:cNvPr>
          <p:cNvSpPr txBox="1"/>
          <p:nvPr/>
        </p:nvSpPr>
        <p:spPr>
          <a:xfrm>
            <a:off x="-37683" y="201804"/>
            <a:ext cx="5229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 Black" panose="020B0A04020102020204" pitchFamily="34" charset="0"/>
                <a:cs typeface="Arial" panose="020B0604020202020204" pitchFamily="34" charset="0"/>
              </a:rPr>
              <a:t>2.STORAGE PLAN FOR R2&amp;B8</a:t>
            </a:r>
            <a:endParaRPr lang="zh-CN" alt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8238F25-D0EC-021F-E389-D9FE3AB38428}"/>
              </a:ext>
            </a:extLst>
          </p:cNvPr>
          <p:cNvSpPr/>
          <p:nvPr/>
        </p:nvSpPr>
        <p:spPr>
          <a:xfrm rot="5400000">
            <a:off x="7432889" y="3160927"/>
            <a:ext cx="5901102" cy="7215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14.5*250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651A1D1-1AAF-E401-C385-DE694D807680}"/>
              </a:ext>
            </a:extLst>
          </p:cNvPr>
          <p:cNvSpPr/>
          <p:nvPr/>
        </p:nvSpPr>
        <p:spPr>
          <a:xfrm>
            <a:off x="8612155" y="747086"/>
            <a:ext cx="1253364" cy="6711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34*35</a:t>
            </a:r>
            <a:endParaRPr lang="zh-CN" altLang="en-US" dirty="0"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箭头: 下 5">
            <a:extLst>
              <a:ext uri="{FF2B5EF4-FFF2-40B4-BE49-F238E27FC236}">
                <a16:creationId xmlns:a16="http://schemas.microsoft.com/office/drawing/2014/main" id="{4D5DCF75-9A33-F7A7-46C0-30139FD7A142}"/>
              </a:ext>
            </a:extLst>
          </p:cNvPr>
          <p:cNvSpPr/>
          <p:nvPr/>
        </p:nvSpPr>
        <p:spPr>
          <a:xfrm>
            <a:off x="9987301" y="5893385"/>
            <a:ext cx="354563" cy="37322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845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21F30C29-7ECC-0BA3-7C15-B1FC102E62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6209584"/>
              </p:ext>
            </p:extLst>
          </p:nvPr>
        </p:nvGraphicFramePr>
        <p:xfrm>
          <a:off x="3421856" y="1021218"/>
          <a:ext cx="8770145" cy="41689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7426">
                  <a:extLst>
                    <a:ext uri="{9D8B030D-6E8A-4147-A177-3AD203B41FA5}">
                      <a16:colId xmlns:a16="http://schemas.microsoft.com/office/drawing/2014/main" val="836262638"/>
                    </a:ext>
                  </a:extLst>
                </a:gridCol>
                <a:gridCol w="1670179">
                  <a:extLst>
                    <a:ext uri="{9D8B030D-6E8A-4147-A177-3AD203B41FA5}">
                      <a16:colId xmlns:a16="http://schemas.microsoft.com/office/drawing/2014/main" val="739400599"/>
                    </a:ext>
                  </a:extLst>
                </a:gridCol>
                <a:gridCol w="1268963">
                  <a:extLst>
                    <a:ext uri="{9D8B030D-6E8A-4147-A177-3AD203B41FA5}">
                      <a16:colId xmlns:a16="http://schemas.microsoft.com/office/drawing/2014/main" val="3978600878"/>
                    </a:ext>
                  </a:extLst>
                </a:gridCol>
                <a:gridCol w="979715">
                  <a:extLst>
                    <a:ext uri="{9D8B030D-6E8A-4147-A177-3AD203B41FA5}">
                      <a16:colId xmlns:a16="http://schemas.microsoft.com/office/drawing/2014/main" val="726315569"/>
                    </a:ext>
                  </a:extLst>
                </a:gridCol>
                <a:gridCol w="2174032">
                  <a:extLst>
                    <a:ext uri="{9D8B030D-6E8A-4147-A177-3AD203B41FA5}">
                      <a16:colId xmlns:a16="http://schemas.microsoft.com/office/drawing/2014/main" val="1001231785"/>
                    </a:ext>
                  </a:extLst>
                </a:gridCol>
                <a:gridCol w="1349830">
                  <a:extLst>
                    <a:ext uri="{9D8B030D-6E8A-4147-A177-3AD203B41FA5}">
                      <a16:colId xmlns:a16="http://schemas.microsoft.com/office/drawing/2014/main" val="2087248450"/>
                    </a:ext>
                  </a:extLst>
                </a:gridCol>
              </a:tblGrid>
              <a:tr h="8217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Brand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Sequence</a:t>
                      </a:r>
                      <a:endParaRPr lang="zh-CN" altLang="en-US" sz="18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Unit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Parking size for each car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m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AREA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735264"/>
                  </a:ext>
                </a:extLst>
              </a:tr>
              <a:tr h="8368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KIA</a:t>
                      </a:r>
                      <a:endParaRPr lang="zh-CN" altLang="en-US" sz="1800" b="0" kern="1200" dirty="0">
                        <a:solidFill>
                          <a:schemeClr val="dk1"/>
                        </a:solidFill>
                        <a:latin typeface="Roboto" panose="02000000000000000000" pitchFamily="2" charset="0"/>
                        <a:ea typeface="+mn-ea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1st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STONIC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211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4.5*2.2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A7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3387399"/>
                  </a:ext>
                </a:extLst>
              </a:tr>
              <a:tr h="83680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NIRO HEV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358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4.7*2.2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A7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7173247"/>
                  </a:ext>
                </a:extLst>
              </a:tr>
              <a:tr h="83680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3rd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SELTOS</a:t>
                      </a:r>
                      <a:endParaRPr lang="en-US" altLang="zh-CN" b="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199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4.7*2.2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A8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4310599"/>
                  </a:ext>
                </a:extLst>
              </a:tr>
              <a:tr h="83680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PICANTO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438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4.0*2.0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V5-1</a:t>
                      </a:r>
                      <a:endParaRPr lang="zh-CN" altLang="en-US" b="0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9585836"/>
                  </a:ext>
                </a:extLst>
              </a:tr>
            </a:tbl>
          </a:graphicData>
        </a:graphic>
      </p:graphicFrame>
      <p:grpSp>
        <p:nvGrpSpPr>
          <p:cNvPr id="20" name="组合 19">
            <a:extLst>
              <a:ext uri="{FF2B5EF4-FFF2-40B4-BE49-F238E27FC236}">
                <a16:creationId xmlns:a16="http://schemas.microsoft.com/office/drawing/2014/main" id="{5045E334-3FF2-AD0C-D8F6-EF1A5F9BB3F1}"/>
              </a:ext>
            </a:extLst>
          </p:cNvPr>
          <p:cNvGrpSpPr/>
          <p:nvPr/>
        </p:nvGrpSpPr>
        <p:grpSpPr>
          <a:xfrm>
            <a:off x="778668" y="503853"/>
            <a:ext cx="2643187" cy="6354147"/>
            <a:chOff x="778668" y="184218"/>
            <a:chExt cx="2643187" cy="6681675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85C585A2-301F-477A-040F-0E245ABF0A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6499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34"/>
            <a:stretch/>
          </p:blipFill>
          <p:spPr>
            <a:xfrm>
              <a:off x="778668" y="184218"/>
              <a:ext cx="2643187" cy="6681675"/>
            </a:xfrm>
            <a:prstGeom prst="rect">
              <a:avLst/>
            </a:prstGeom>
          </p:spPr>
        </p:pic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1C00625-E477-92C4-CDAA-ECCBD3EE228B}"/>
                </a:ext>
              </a:extLst>
            </p:cNvPr>
            <p:cNvSpPr/>
            <p:nvPr/>
          </p:nvSpPr>
          <p:spPr>
            <a:xfrm rot="5400000">
              <a:off x="-415543" y="3116001"/>
              <a:ext cx="5979352" cy="809622"/>
            </a:xfrm>
            <a:prstGeom prst="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34*270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6EC54B4-D120-7CBC-B2A0-DE3C7D7227DC}"/>
                </a:ext>
              </a:extLst>
            </p:cNvPr>
            <p:cNvSpPr txBox="1"/>
            <p:nvPr/>
          </p:nvSpPr>
          <p:spPr>
            <a:xfrm>
              <a:off x="1643061" y="4527332"/>
              <a:ext cx="91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>
                  <a:solidFill>
                    <a:schemeClr val="bg1"/>
                  </a:solidFill>
                </a:rPr>
                <a:t>(358)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A9E600D-0DB4-2960-5DF0-E9417AFF7BB2}"/>
                </a:ext>
              </a:extLst>
            </p:cNvPr>
            <p:cNvSpPr txBox="1"/>
            <p:nvPr/>
          </p:nvSpPr>
          <p:spPr>
            <a:xfrm>
              <a:off x="1145383" y="3681829"/>
              <a:ext cx="8286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A8</a:t>
              </a:r>
              <a:endParaRPr lang="zh-CN" altLang="en-US" sz="2400" b="1" dirty="0">
                <a:solidFill>
                  <a:srgbClr val="FF0000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C661BC3-15B5-C720-6678-03BCCD20A803}"/>
                </a:ext>
              </a:extLst>
            </p:cNvPr>
            <p:cNvSpPr/>
            <p:nvPr/>
          </p:nvSpPr>
          <p:spPr>
            <a:xfrm rot="5400000">
              <a:off x="-79197" y="1559057"/>
              <a:ext cx="2873976" cy="828675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34*100</a:t>
              </a:r>
              <a:endParaRPr lang="zh-CN" altLang="en-US" sz="2800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A928F94-98CC-3D86-445A-5E1E259DFAB5}"/>
                </a:ext>
              </a:extLst>
            </p:cNvPr>
            <p:cNvSpPr txBox="1"/>
            <p:nvPr/>
          </p:nvSpPr>
          <p:spPr>
            <a:xfrm>
              <a:off x="2294815" y="1536750"/>
              <a:ext cx="8286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A7</a:t>
              </a:r>
              <a:endParaRPr lang="zh-CN" altLang="en-US" sz="2400" b="1" dirty="0">
                <a:solidFill>
                  <a:srgbClr val="FF0000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2" name="箭头: 上 1">
              <a:extLst>
                <a:ext uri="{FF2B5EF4-FFF2-40B4-BE49-F238E27FC236}">
                  <a16:creationId xmlns:a16="http://schemas.microsoft.com/office/drawing/2014/main" id="{E7957368-9EF5-A799-DE27-5776878AE995}"/>
                </a:ext>
              </a:extLst>
            </p:cNvPr>
            <p:cNvSpPr/>
            <p:nvPr/>
          </p:nvSpPr>
          <p:spPr>
            <a:xfrm>
              <a:off x="2421135" y="942393"/>
              <a:ext cx="257771" cy="271463"/>
            </a:xfrm>
            <a:prstGeom prst="up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箭头: 上 2">
              <a:extLst>
                <a:ext uri="{FF2B5EF4-FFF2-40B4-BE49-F238E27FC236}">
                  <a16:creationId xmlns:a16="http://schemas.microsoft.com/office/drawing/2014/main" id="{969FDE5B-0263-0BE4-BDFE-C7C729AEA9B6}"/>
                </a:ext>
              </a:extLst>
            </p:cNvPr>
            <p:cNvSpPr/>
            <p:nvPr/>
          </p:nvSpPr>
          <p:spPr>
            <a:xfrm>
              <a:off x="1911552" y="687967"/>
              <a:ext cx="257771" cy="271463"/>
            </a:xfrm>
            <a:prstGeom prst="up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F5F6497-8BE9-E9CB-1156-BBB7E6090EB0}"/>
                </a:ext>
              </a:extLst>
            </p:cNvPr>
            <p:cNvSpPr/>
            <p:nvPr/>
          </p:nvSpPr>
          <p:spPr>
            <a:xfrm rot="5400000">
              <a:off x="-1018950" y="3322212"/>
              <a:ext cx="5979350" cy="397194"/>
            </a:xfrm>
            <a:prstGeom prst="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14.5*270</a:t>
              </a:r>
              <a:endParaRPr lang="zh-CN" altLang="en-US" sz="2000" dirty="0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5273DDCC-6168-C600-1731-6C97B64AD361}"/>
              </a:ext>
            </a:extLst>
          </p:cNvPr>
          <p:cNvSpPr txBox="1"/>
          <p:nvPr/>
        </p:nvSpPr>
        <p:spPr>
          <a:xfrm>
            <a:off x="64069" y="-11374"/>
            <a:ext cx="5229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 Black" panose="020B0A04020102020204" pitchFamily="34" charset="0"/>
                <a:cs typeface="Arial" panose="020B0604020202020204" pitchFamily="34" charset="0"/>
              </a:rPr>
              <a:t>3.STORAGE PLAN FOR Road R1/A7/A8</a:t>
            </a:r>
            <a:endParaRPr lang="zh-CN" alt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702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6131835-339E-9D5C-9D5C-8874D32E5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006" y="0"/>
            <a:ext cx="2657422" cy="674719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FD3F371-B8C7-65C7-FD27-64A63F20C297}"/>
              </a:ext>
            </a:extLst>
          </p:cNvPr>
          <p:cNvSpPr/>
          <p:nvPr/>
        </p:nvSpPr>
        <p:spPr>
          <a:xfrm rot="5400000">
            <a:off x="7254295" y="2932327"/>
            <a:ext cx="5936820" cy="1214437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34*225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B242079-D7B8-E56F-F1B7-0FD9CCCB45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263692"/>
              </p:ext>
            </p:extLst>
          </p:nvPr>
        </p:nvGraphicFramePr>
        <p:xfrm>
          <a:off x="348315" y="1694783"/>
          <a:ext cx="8006862" cy="12788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654">
                  <a:extLst>
                    <a:ext uri="{9D8B030D-6E8A-4147-A177-3AD203B41FA5}">
                      <a16:colId xmlns:a16="http://schemas.microsoft.com/office/drawing/2014/main" val="836262638"/>
                    </a:ext>
                  </a:extLst>
                </a:gridCol>
                <a:gridCol w="1757044">
                  <a:extLst>
                    <a:ext uri="{9D8B030D-6E8A-4147-A177-3AD203B41FA5}">
                      <a16:colId xmlns:a16="http://schemas.microsoft.com/office/drawing/2014/main" val="3978600878"/>
                    </a:ext>
                  </a:extLst>
                </a:gridCol>
                <a:gridCol w="1458434">
                  <a:extLst>
                    <a:ext uri="{9D8B030D-6E8A-4147-A177-3AD203B41FA5}">
                      <a16:colId xmlns:a16="http://schemas.microsoft.com/office/drawing/2014/main" val="726315569"/>
                    </a:ext>
                  </a:extLst>
                </a:gridCol>
                <a:gridCol w="2558730">
                  <a:extLst>
                    <a:ext uri="{9D8B030D-6E8A-4147-A177-3AD203B41FA5}">
                      <a16:colId xmlns:a16="http://schemas.microsoft.com/office/drawing/2014/main" val="1001231785"/>
                    </a:ext>
                  </a:extLst>
                </a:gridCol>
              </a:tblGrid>
              <a:tr h="62730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Brand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Unit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Parking size for each car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m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3526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HMC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ELANTRA HEV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360</a:t>
                      </a:r>
                      <a:endParaRPr lang="zh-CN" alt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5.0*2.2</a:t>
                      </a:r>
                      <a:endParaRPr lang="zh-CN" alt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0956664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D57A2682-574C-2905-843F-AA5BDAF9FF11}"/>
              </a:ext>
            </a:extLst>
          </p:cNvPr>
          <p:cNvSpPr txBox="1"/>
          <p:nvPr/>
        </p:nvSpPr>
        <p:spPr>
          <a:xfrm>
            <a:off x="-37683" y="201804"/>
            <a:ext cx="5229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 Black" panose="020B0A04020102020204" pitchFamily="34" charset="0"/>
                <a:cs typeface="Arial" panose="020B0604020202020204" pitchFamily="34" charset="0"/>
              </a:rPr>
              <a:t>4.STORAGE PLAN FOR B3</a:t>
            </a:r>
            <a:endParaRPr lang="zh-CN" alt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355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30DB9B-020E-E225-3588-985B55BD9289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5560"/>
            <a:ext cx="12151111" cy="2625969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FE6057E-190F-AFF0-03D1-792EC4D9D8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388272"/>
              </p:ext>
            </p:extLst>
          </p:nvPr>
        </p:nvGraphicFramePr>
        <p:xfrm>
          <a:off x="0" y="4018328"/>
          <a:ext cx="12191999" cy="28396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6639">
                  <a:extLst>
                    <a:ext uri="{9D8B030D-6E8A-4147-A177-3AD203B41FA5}">
                      <a16:colId xmlns:a16="http://schemas.microsoft.com/office/drawing/2014/main" val="836262638"/>
                    </a:ext>
                  </a:extLst>
                </a:gridCol>
                <a:gridCol w="3058453">
                  <a:extLst>
                    <a:ext uri="{9D8B030D-6E8A-4147-A177-3AD203B41FA5}">
                      <a16:colId xmlns:a16="http://schemas.microsoft.com/office/drawing/2014/main" val="3978600878"/>
                    </a:ext>
                  </a:extLst>
                </a:gridCol>
                <a:gridCol w="2835557">
                  <a:extLst>
                    <a:ext uri="{9D8B030D-6E8A-4147-A177-3AD203B41FA5}">
                      <a16:colId xmlns:a16="http://schemas.microsoft.com/office/drawing/2014/main" val="726315569"/>
                    </a:ext>
                  </a:extLst>
                </a:gridCol>
                <a:gridCol w="3281350">
                  <a:extLst>
                    <a:ext uri="{9D8B030D-6E8A-4147-A177-3AD203B41FA5}">
                      <a16:colId xmlns:a16="http://schemas.microsoft.com/office/drawing/2014/main" val="1001231785"/>
                    </a:ext>
                  </a:extLst>
                </a:gridCol>
              </a:tblGrid>
              <a:tr h="47327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Brand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Unit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Parking size for each car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m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35264"/>
                  </a:ext>
                </a:extLst>
              </a:tr>
              <a:tr h="47327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HMC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Roboto" panose="02000000000000000000" pitchFamily="2" charset="0"/>
                        <a:ea typeface="+mn-ea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KONA HEV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718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4.5*2.2</a:t>
                      </a:r>
                      <a:endParaRPr lang="zh-CN" altLang="en-US" b="1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87399"/>
                  </a:ext>
                </a:extLst>
              </a:tr>
              <a:tr h="47327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HMC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KONA</a:t>
                      </a:r>
                      <a:endParaRPr lang="en-US" altLang="zh-CN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67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4.5*2.2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160195"/>
                  </a:ext>
                </a:extLst>
              </a:tr>
              <a:tr h="47327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HMC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ELANTRA HEV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327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5.0*2.2</a:t>
                      </a:r>
                      <a:endParaRPr lang="zh-CN" altLang="en-US" b="1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288528"/>
                  </a:ext>
                </a:extLst>
              </a:tr>
              <a:tr h="47327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CHERY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T19C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100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5.0*2.2</a:t>
                      </a:r>
                      <a:endParaRPr lang="zh-CN" altLang="en-US" b="1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956664"/>
                  </a:ext>
                </a:extLst>
              </a:tr>
              <a:tr h="47327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DONGFENG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DONGFENG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40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4.5*2.2</a:t>
                      </a:r>
                      <a:endParaRPr lang="zh-CN" altLang="en-US" b="1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310599"/>
                  </a:ext>
                </a:extLst>
              </a:tr>
            </a:tbl>
          </a:graphicData>
        </a:graphic>
      </p:graphicFrame>
      <p:sp>
        <p:nvSpPr>
          <p:cNvPr id="3" name="箭头: 左 2">
            <a:extLst>
              <a:ext uri="{FF2B5EF4-FFF2-40B4-BE49-F238E27FC236}">
                <a16:creationId xmlns:a16="http://schemas.microsoft.com/office/drawing/2014/main" id="{3690DE93-98CE-C8CA-AAE9-E0FEF6D47DB0}"/>
              </a:ext>
            </a:extLst>
          </p:cNvPr>
          <p:cNvSpPr/>
          <p:nvPr/>
        </p:nvSpPr>
        <p:spPr>
          <a:xfrm rot="5400000">
            <a:off x="10423589" y="1937371"/>
            <a:ext cx="155448" cy="265942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B1F3A6D-9B20-5E43-59D8-7C50D72E28FA}"/>
              </a:ext>
            </a:extLst>
          </p:cNvPr>
          <p:cNvSpPr txBox="1"/>
          <p:nvPr/>
        </p:nvSpPr>
        <p:spPr>
          <a:xfrm>
            <a:off x="-37683" y="201804"/>
            <a:ext cx="5229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 Black" panose="020B0A04020102020204" pitchFamily="34" charset="0"/>
                <a:cs typeface="Arial" panose="020B0604020202020204" pitchFamily="34" charset="0"/>
              </a:rPr>
              <a:t>5.STORAGE PLAN FOR R3</a:t>
            </a:r>
            <a:endParaRPr lang="zh-CN" alt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C118388-1320-6C0F-6DE5-B8E5D86C762C}"/>
              </a:ext>
            </a:extLst>
          </p:cNvPr>
          <p:cNvSpPr/>
          <p:nvPr/>
        </p:nvSpPr>
        <p:spPr>
          <a:xfrm rot="-120000">
            <a:off x="4207199" y="1878076"/>
            <a:ext cx="7604375" cy="84196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/>
              <a:t>32*450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950339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364E92F6-263A-6AA6-AA36-9AF0CBE5EAD5}"/>
              </a:ext>
            </a:extLst>
          </p:cNvPr>
          <p:cNvGrpSpPr/>
          <p:nvPr/>
        </p:nvGrpSpPr>
        <p:grpSpPr>
          <a:xfrm>
            <a:off x="678656" y="685799"/>
            <a:ext cx="6390359" cy="3065585"/>
            <a:chOff x="678656" y="315819"/>
            <a:chExt cx="6390359" cy="3693474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42F9588E-5A55-99D1-2B4A-DBB2E8058616}"/>
                </a:ext>
              </a:extLst>
            </p:cNvPr>
            <p:cNvGrpSpPr/>
            <p:nvPr/>
          </p:nvGrpSpPr>
          <p:grpSpPr>
            <a:xfrm>
              <a:off x="678656" y="315819"/>
              <a:ext cx="6390359" cy="3693474"/>
              <a:chOff x="678656" y="315818"/>
              <a:chExt cx="6550967" cy="4193775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2D09DA1C-6B55-C94D-3C90-428DE8CDAB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8656" y="315818"/>
                <a:ext cx="6550967" cy="4193775"/>
              </a:xfrm>
              <a:prstGeom prst="rect">
                <a:avLst/>
              </a:prstGeom>
            </p:spPr>
          </p:pic>
          <p:sp>
            <p:nvSpPr>
              <p:cNvPr id="7" name="任意多边形: 形状 6">
                <a:extLst>
                  <a:ext uri="{FF2B5EF4-FFF2-40B4-BE49-F238E27FC236}">
                    <a16:creationId xmlns:a16="http://schemas.microsoft.com/office/drawing/2014/main" id="{A8AD8EDE-F21D-61C9-93E9-6299EC80AD53}"/>
                  </a:ext>
                </a:extLst>
              </p:cNvPr>
              <p:cNvSpPr/>
              <p:nvPr/>
            </p:nvSpPr>
            <p:spPr>
              <a:xfrm>
                <a:off x="2246968" y="1953099"/>
                <a:ext cx="3414342" cy="1607522"/>
              </a:xfrm>
              <a:custGeom>
                <a:avLst/>
                <a:gdLst>
                  <a:gd name="connsiteX0" fmla="*/ 242887 w 3414342"/>
                  <a:gd name="connsiteY0" fmla="*/ 764560 h 1607522"/>
                  <a:gd name="connsiteX1" fmla="*/ 242887 w 3414342"/>
                  <a:gd name="connsiteY1" fmla="*/ 764560 h 1607522"/>
                  <a:gd name="connsiteX2" fmla="*/ 442912 w 3414342"/>
                  <a:gd name="connsiteY2" fmla="*/ 750272 h 1607522"/>
                  <a:gd name="connsiteX3" fmla="*/ 614362 w 3414342"/>
                  <a:gd name="connsiteY3" fmla="*/ 700266 h 1607522"/>
                  <a:gd name="connsiteX4" fmla="*/ 750094 w 3414342"/>
                  <a:gd name="connsiteY4" fmla="*/ 685979 h 1607522"/>
                  <a:gd name="connsiteX5" fmla="*/ 885825 w 3414342"/>
                  <a:gd name="connsiteY5" fmla="*/ 657404 h 1607522"/>
                  <a:gd name="connsiteX6" fmla="*/ 942975 w 3414342"/>
                  <a:gd name="connsiteY6" fmla="*/ 621685 h 1607522"/>
                  <a:gd name="connsiteX7" fmla="*/ 1057275 w 3414342"/>
                  <a:gd name="connsiteY7" fmla="*/ 571679 h 1607522"/>
                  <a:gd name="connsiteX8" fmla="*/ 1143000 w 3414342"/>
                  <a:gd name="connsiteY8" fmla="*/ 543104 h 1607522"/>
                  <a:gd name="connsiteX9" fmla="*/ 1214437 w 3414342"/>
                  <a:gd name="connsiteY9" fmla="*/ 514529 h 1607522"/>
                  <a:gd name="connsiteX10" fmla="*/ 1285875 w 3414342"/>
                  <a:gd name="connsiteY10" fmla="*/ 493097 h 1607522"/>
                  <a:gd name="connsiteX11" fmla="*/ 1364456 w 3414342"/>
                  <a:gd name="connsiteY11" fmla="*/ 464522 h 1607522"/>
                  <a:gd name="connsiteX12" fmla="*/ 1571625 w 3414342"/>
                  <a:gd name="connsiteY12" fmla="*/ 407372 h 1607522"/>
                  <a:gd name="connsiteX13" fmla="*/ 1635919 w 3414342"/>
                  <a:gd name="connsiteY13" fmla="*/ 385941 h 1607522"/>
                  <a:gd name="connsiteX14" fmla="*/ 1664494 w 3414342"/>
                  <a:gd name="connsiteY14" fmla="*/ 378797 h 1607522"/>
                  <a:gd name="connsiteX15" fmla="*/ 1785937 w 3414342"/>
                  <a:gd name="connsiteY15" fmla="*/ 335935 h 1607522"/>
                  <a:gd name="connsiteX16" fmla="*/ 1835944 w 3414342"/>
                  <a:gd name="connsiteY16" fmla="*/ 314504 h 1607522"/>
                  <a:gd name="connsiteX17" fmla="*/ 1950244 w 3414342"/>
                  <a:gd name="connsiteY17" fmla="*/ 264497 h 1607522"/>
                  <a:gd name="connsiteX18" fmla="*/ 2093119 w 3414342"/>
                  <a:gd name="connsiteY18" fmla="*/ 228779 h 1607522"/>
                  <a:gd name="connsiteX19" fmla="*/ 2250281 w 3414342"/>
                  <a:gd name="connsiteY19" fmla="*/ 178772 h 1607522"/>
                  <a:gd name="connsiteX20" fmla="*/ 2271712 w 3414342"/>
                  <a:gd name="connsiteY20" fmla="*/ 171629 h 1607522"/>
                  <a:gd name="connsiteX21" fmla="*/ 2328862 w 3414342"/>
                  <a:gd name="connsiteY21" fmla="*/ 150197 h 1607522"/>
                  <a:gd name="connsiteX22" fmla="*/ 2464594 w 3414342"/>
                  <a:gd name="connsiteY22" fmla="*/ 121622 h 1607522"/>
                  <a:gd name="connsiteX23" fmla="*/ 2500312 w 3414342"/>
                  <a:gd name="connsiteY23" fmla="*/ 100191 h 1607522"/>
                  <a:gd name="connsiteX24" fmla="*/ 2543175 w 3414342"/>
                  <a:gd name="connsiteY24" fmla="*/ 85904 h 1607522"/>
                  <a:gd name="connsiteX25" fmla="*/ 2650331 w 3414342"/>
                  <a:gd name="connsiteY25" fmla="*/ 50185 h 1607522"/>
                  <a:gd name="connsiteX26" fmla="*/ 2693194 w 3414342"/>
                  <a:gd name="connsiteY26" fmla="*/ 35897 h 1607522"/>
                  <a:gd name="connsiteX27" fmla="*/ 2750344 w 3414342"/>
                  <a:gd name="connsiteY27" fmla="*/ 28754 h 1607522"/>
                  <a:gd name="connsiteX28" fmla="*/ 2836069 w 3414342"/>
                  <a:gd name="connsiteY28" fmla="*/ 14466 h 1607522"/>
                  <a:gd name="connsiteX29" fmla="*/ 2857500 w 3414342"/>
                  <a:gd name="connsiteY29" fmla="*/ 7322 h 1607522"/>
                  <a:gd name="connsiteX30" fmla="*/ 3164681 w 3414342"/>
                  <a:gd name="connsiteY30" fmla="*/ 28754 h 1607522"/>
                  <a:gd name="connsiteX31" fmla="*/ 3257550 w 3414342"/>
                  <a:gd name="connsiteY31" fmla="*/ 93047 h 1607522"/>
                  <a:gd name="connsiteX32" fmla="*/ 3278981 w 3414342"/>
                  <a:gd name="connsiteY32" fmla="*/ 135910 h 1607522"/>
                  <a:gd name="connsiteX33" fmla="*/ 3321844 w 3414342"/>
                  <a:gd name="connsiteY33" fmla="*/ 207347 h 1607522"/>
                  <a:gd name="connsiteX34" fmla="*/ 3328987 w 3414342"/>
                  <a:gd name="connsiteY34" fmla="*/ 235922 h 1607522"/>
                  <a:gd name="connsiteX35" fmla="*/ 3357562 w 3414342"/>
                  <a:gd name="connsiteY35" fmla="*/ 314504 h 1607522"/>
                  <a:gd name="connsiteX36" fmla="*/ 3364706 w 3414342"/>
                  <a:gd name="connsiteY36" fmla="*/ 364510 h 1607522"/>
                  <a:gd name="connsiteX37" fmla="*/ 3400425 w 3414342"/>
                  <a:gd name="connsiteY37" fmla="*/ 507385 h 1607522"/>
                  <a:gd name="connsiteX38" fmla="*/ 3407569 w 3414342"/>
                  <a:gd name="connsiteY38" fmla="*/ 657404 h 1607522"/>
                  <a:gd name="connsiteX39" fmla="*/ 3393281 w 3414342"/>
                  <a:gd name="connsiteY39" fmla="*/ 964585 h 1607522"/>
                  <a:gd name="connsiteX40" fmla="*/ 3386137 w 3414342"/>
                  <a:gd name="connsiteY40" fmla="*/ 1328916 h 1607522"/>
                  <a:gd name="connsiteX41" fmla="*/ 3364706 w 3414342"/>
                  <a:gd name="connsiteY41" fmla="*/ 1357491 h 1607522"/>
                  <a:gd name="connsiteX42" fmla="*/ 3357562 w 3414342"/>
                  <a:gd name="connsiteY42" fmla="*/ 1386066 h 1607522"/>
                  <a:gd name="connsiteX43" fmla="*/ 3343275 w 3414342"/>
                  <a:gd name="connsiteY43" fmla="*/ 1407497 h 1607522"/>
                  <a:gd name="connsiteX44" fmla="*/ 3307556 w 3414342"/>
                  <a:gd name="connsiteY44" fmla="*/ 1450360 h 1607522"/>
                  <a:gd name="connsiteX45" fmla="*/ 3243262 w 3414342"/>
                  <a:gd name="connsiteY45" fmla="*/ 1493222 h 1607522"/>
                  <a:gd name="connsiteX46" fmla="*/ 3178969 w 3414342"/>
                  <a:gd name="connsiteY46" fmla="*/ 1528941 h 1607522"/>
                  <a:gd name="connsiteX47" fmla="*/ 3157537 w 3414342"/>
                  <a:gd name="connsiteY47" fmla="*/ 1543229 h 1607522"/>
                  <a:gd name="connsiteX48" fmla="*/ 3093244 w 3414342"/>
                  <a:gd name="connsiteY48" fmla="*/ 1550372 h 1607522"/>
                  <a:gd name="connsiteX49" fmla="*/ 3064669 w 3414342"/>
                  <a:gd name="connsiteY49" fmla="*/ 1557516 h 1607522"/>
                  <a:gd name="connsiteX50" fmla="*/ 3014662 w 3414342"/>
                  <a:gd name="connsiteY50" fmla="*/ 1571804 h 1607522"/>
                  <a:gd name="connsiteX51" fmla="*/ 2950369 w 3414342"/>
                  <a:gd name="connsiteY51" fmla="*/ 1578947 h 1607522"/>
                  <a:gd name="connsiteX52" fmla="*/ 2921794 w 3414342"/>
                  <a:gd name="connsiteY52" fmla="*/ 1593235 h 1607522"/>
                  <a:gd name="connsiteX53" fmla="*/ 2850356 w 3414342"/>
                  <a:gd name="connsiteY53" fmla="*/ 1600379 h 1607522"/>
                  <a:gd name="connsiteX54" fmla="*/ 2643187 w 3414342"/>
                  <a:gd name="connsiteY54" fmla="*/ 1607522 h 1607522"/>
                  <a:gd name="connsiteX55" fmla="*/ 2328862 w 3414342"/>
                  <a:gd name="connsiteY55" fmla="*/ 1600379 h 1607522"/>
                  <a:gd name="connsiteX56" fmla="*/ 2114550 w 3414342"/>
                  <a:gd name="connsiteY56" fmla="*/ 1593235 h 1607522"/>
                  <a:gd name="connsiteX57" fmla="*/ 1785937 w 3414342"/>
                  <a:gd name="connsiteY57" fmla="*/ 1600379 h 1607522"/>
                  <a:gd name="connsiteX58" fmla="*/ 1100137 w 3414342"/>
                  <a:gd name="connsiteY58" fmla="*/ 1586091 h 1607522"/>
                  <a:gd name="connsiteX59" fmla="*/ 1071562 w 3414342"/>
                  <a:gd name="connsiteY59" fmla="*/ 1578947 h 1607522"/>
                  <a:gd name="connsiteX60" fmla="*/ 1028700 w 3414342"/>
                  <a:gd name="connsiteY60" fmla="*/ 1571804 h 1607522"/>
                  <a:gd name="connsiteX61" fmla="*/ 907256 w 3414342"/>
                  <a:gd name="connsiteY61" fmla="*/ 1550372 h 1607522"/>
                  <a:gd name="connsiteX62" fmla="*/ 807244 w 3414342"/>
                  <a:gd name="connsiteY62" fmla="*/ 1500366 h 1607522"/>
                  <a:gd name="connsiteX63" fmla="*/ 771525 w 3414342"/>
                  <a:gd name="connsiteY63" fmla="*/ 1493222 h 1607522"/>
                  <a:gd name="connsiteX64" fmla="*/ 707231 w 3414342"/>
                  <a:gd name="connsiteY64" fmla="*/ 1464647 h 1607522"/>
                  <a:gd name="connsiteX65" fmla="*/ 678656 w 3414342"/>
                  <a:gd name="connsiteY65" fmla="*/ 1457504 h 1607522"/>
                  <a:gd name="connsiteX66" fmla="*/ 635794 w 3414342"/>
                  <a:gd name="connsiteY66" fmla="*/ 1443216 h 1607522"/>
                  <a:gd name="connsiteX67" fmla="*/ 585787 w 3414342"/>
                  <a:gd name="connsiteY67" fmla="*/ 1421785 h 1607522"/>
                  <a:gd name="connsiteX68" fmla="*/ 521494 w 3414342"/>
                  <a:gd name="connsiteY68" fmla="*/ 1400354 h 1607522"/>
                  <a:gd name="connsiteX69" fmla="*/ 457200 w 3414342"/>
                  <a:gd name="connsiteY69" fmla="*/ 1386066 h 1607522"/>
                  <a:gd name="connsiteX70" fmla="*/ 157162 w 3414342"/>
                  <a:gd name="connsiteY70" fmla="*/ 1357491 h 1607522"/>
                  <a:gd name="connsiteX71" fmla="*/ 107156 w 3414342"/>
                  <a:gd name="connsiteY71" fmla="*/ 1300341 h 1607522"/>
                  <a:gd name="connsiteX72" fmla="*/ 85725 w 3414342"/>
                  <a:gd name="connsiteY72" fmla="*/ 1257479 h 1607522"/>
                  <a:gd name="connsiteX73" fmla="*/ 42862 w 3414342"/>
                  <a:gd name="connsiteY73" fmla="*/ 1221760 h 1607522"/>
                  <a:gd name="connsiteX74" fmla="*/ 14287 w 3414342"/>
                  <a:gd name="connsiteY74" fmla="*/ 1157466 h 1607522"/>
                  <a:gd name="connsiteX75" fmla="*/ 0 w 3414342"/>
                  <a:gd name="connsiteY75" fmla="*/ 1028879 h 1607522"/>
                  <a:gd name="connsiteX76" fmla="*/ 14287 w 3414342"/>
                  <a:gd name="connsiteY76" fmla="*/ 907435 h 1607522"/>
                  <a:gd name="connsiteX77" fmla="*/ 35719 w 3414342"/>
                  <a:gd name="connsiteY77" fmla="*/ 900291 h 1607522"/>
                  <a:gd name="connsiteX78" fmla="*/ 85725 w 3414342"/>
                  <a:gd name="connsiteY78" fmla="*/ 843141 h 1607522"/>
                  <a:gd name="connsiteX79" fmla="*/ 128587 w 3414342"/>
                  <a:gd name="connsiteY79" fmla="*/ 793135 h 1607522"/>
                  <a:gd name="connsiteX80" fmla="*/ 178594 w 3414342"/>
                  <a:gd name="connsiteY80" fmla="*/ 778847 h 1607522"/>
                  <a:gd name="connsiteX81" fmla="*/ 278606 w 3414342"/>
                  <a:gd name="connsiteY81" fmla="*/ 735985 h 1607522"/>
                  <a:gd name="connsiteX82" fmla="*/ 242887 w 3414342"/>
                  <a:gd name="connsiteY82" fmla="*/ 764560 h 1607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3414342" h="1607522">
                    <a:moveTo>
                      <a:pt x="242887" y="764560"/>
                    </a:moveTo>
                    <a:lnTo>
                      <a:pt x="242887" y="764560"/>
                    </a:lnTo>
                    <a:cubicBezTo>
                      <a:pt x="309562" y="759797"/>
                      <a:pt x="376476" y="757654"/>
                      <a:pt x="442912" y="750272"/>
                    </a:cubicBezTo>
                    <a:cubicBezTo>
                      <a:pt x="480010" y="746150"/>
                      <a:pt x="600804" y="701499"/>
                      <a:pt x="614362" y="700266"/>
                    </a:cubicBezTo>
                    <a:cubicBezTo>
                      <a:pt x="663785" y="695773"/>
                      <a:pt x="702084" y="693180"/>
                      <a:pt x="750094" y="685979"/>
                    </a:cubicBezTo>
                    <a:cubicBezTo>
                      <a:pt x="797431" y="678879"/>
                      <a:pt x="841169" y="673643"/>
                      <a:pt x="885825" y="657404"/>
                    </a:cubicBezTo>
                    <a:cubicBezTo>
                      <a:pt x="925869" y="642842"/>
                      <a:pt x="904963" y="643858"/>
                      <a:pt x="942975" y="621685"/>
                    </a:cubicBezTo>
                    <a:cubicBezTo>
                      <a:pt x="982767" y="598473"/>
                      <a:pt x="1014146" y="586774"/>
                      <a:pt x="1057275" y="571679"/>
                    </a:cubicBezTo>
                    <a:cubicBezTo>
                      <a:pt x="1085705" y="561729"/>
                      <a:pt x="1114693" y="553398"/>
                      <a:pt x="1143000" y="543104"/>
                    </a:cubicBezTo>
                    <a:cubicBezTo>
                      <a:pt x="1167103" y="534339"/>
                      <a:pt x="1190230" y="523002"/>
                      <a:pt x="1214437" y="514529"/>
                    </a:cubicBezTo>
                    <a:cubicBezTo>
                      <a:pt x="1237902" y="506316"/>
                      <a:pt x="1262290" y="500959"/>
                      <a:pt x="1285875" y="493097"/>
                    </a:cubicBezTo>
                    <a:cubicBezTo>
                      <a:pt x="1312316" y="484283"/>
                      <a:pt x="1337617" y="472037"/>
                      <a:pt x="1364456" y="464522"/>
                    </a:cubicBezTo>
                    <a:cubicBezTo>
                      <a:pt x="1669882" y="379003"/>
                      <a:pt x="1245940" y="515934"/>
                      <a:pt x="1571625" y="407372"/>
                    </a:cubicBezTo>
                    <a:cubicBezTo>
                      <a:pt x="1593056" y="400228"/>
                      <a:pt x="1614003" y="391420"/>
                      <a:pt x="1635919" y="385941"/>
                    </a:cubicBezTo>
                    <a:cubicBezTo>
                      <a:pt x="1645444" y="383560"/>
                      <a:pt x="1655470" y="382665"/>
                      <a:pt x="1664494" y="378797"/>
                    </a:cubicBezTo>
                    <a:cubicBezTo>
                      <a:pt x="1772615" y="332460"/>
                      <a:pt x="1695900" y="348798"/>
                      <a:pt x="1785937" y="335935"/>
                    </a:cubicBezTo>
                    <a:cubicBezTo>
                      <a:pt x="1802606" y="328791"/>
                      <a:pt x="1819510" y="322173"/>
                      <a:pt x="1835944" y="314504"/>
                    </a:cubicBezTo>
                    <a:cubicBezTo>
                      <a:pt x="1888014" y="290205"/>
                      <a:pt x="1895387" y="280632"/>
                      <a:pt x="1950244" y="264497"/>
                    </a:cubicBezTo>
                    <a:cubicBezTo>
                      <a:pt x="2052671" y="234371"/>
                      <a:pt x="1978974" y="268291"/>
                      <a:pt x="2093119" y="228779"/>
                    </a:cubicBezTo>
                    <a:cubicBezTo>
                      <a:pt x="2248435" y="175016"/>
                      <a:pt x="2147955" y="193391"/>
                      <a:pt x="2250281" y="178772"/>
                    </a:cubicBezTo>
                    <a:cubicBezTo>
                      <a:pt x="2257425" y="176391"/>
                      <a:pt x="2264635" y="174202"/>
                      <a:pt x="2271712" y="171629"/>
                    </a:cubicBezTo>
                    <a:cubicBezTo>
                      <a:pt x="2290833" y="164676"/>
                      <a:pt x="2309168" y="155303"/>
                      <a:pt x="2328862" y="150197"/>
                    </a:cubicBezTo>
                    <a:cubicBezTo>
                      <a:pt x="2373618" y="138593"/>
                      <a:pt x="2464594" y="121622"/>
                      <a:pt x="2464594" y="121622"/>
                    </a:cubicBezTo>
                    <a:cubicBezTo>
                      <a:pt x="2476500" y="114478"/>
                      <a:pt x="2487672" y="105936"/>
                      <a:pt x="2500312" y="100191"/>
                    </a:cubicBezTo>
                    <a:cubicBezTo>
                      <a:pt x="2514023" y="93959"/>
                      <a:pt x="2529021" y="91051"/>
                      <a:pt x="2543175" y="85904"/>
                    </a:cubicBezTo>
                    <a:cubicBezTo>
                      <a:pt x="2654373" y="45469"/>
                      <a:pt x="2465032" y="108091"/>
                      <a:pt x="2650331" y="50185"/>
                    </a:cubicBezTo>
                    <a:cubicBezTo>
                      <a:pt x="2664706" y="45693"/>
                      <a:pt x="2678468" y="39053"/>
                      <a:pt x="2693194" y="35897"/>
                    </a:cubicBezTo>
                    <a:cubicBezTo>
                      <a:pt x="2711966" y="31874"/>
                      <a:pt x="2731358" y="31602"/>
                      <a:pt x="2750344" y="28754"/>
                    </a:cubicBezTo>
                    <a:cubicBezTo>
                      <a:pt x="2778993" y="24457"/>
                      <a:pt x="2807494" y="19229"/>
                      <a:pt x="2836069" y="14466"/>
                    </a:cubicBezTo>
                    <a:cubicBezTo>
                      <a:pt x="2843213" y="12085"/>
                      <a:pt x="2850057" y="8467"/>
                      <a:pt x="2857500" y="7322"/>
                    </a:cubicBezTo>
                    <a:cubicBezTo>
                      <a:pt x="2978293" y="-11261"/>
                      <a:pt x="3002450" y="9090"/>
                      <a:pt x="3164681" y="28754"/>
                    </a:cubicBezTo>
                    <a:cubicBezTo>
                      <a:pt x="3236891" y="64859"/>
                      <a:pt x="3206770" y="42269"/>
                      <a:pt x="3257550" y="93047"/>
                    </a:cubicBezTo>
                    <a:cubicBezTo>
                      <a:pt x="3264694" y="107335"/>
                      <a:pt x="3270763" y="122212"/>
                      <a:pt x="3278981" y="135910"/>
                    </a:cubicBezTo>
                    <a:cubicBezTo>
                      <a:pt x="3341025" y="239318"/>
                      <a:pt x="3253458" y="70582"/>
                      <a:pt x="3321844" y="207347"/>
                    </a:cubicBezTo>
                    <a:cubicBezTo>
                      <a:pt x="3324225" y="216872"/>
                      <a:pt x="3325540" y="226729"/>
                      <a:pt x="3328987" y="235922"/>
                    </a:cubicBezTo>
                    <a:cubicBezTo>
                      <a:pt x="3352209" y="297848"/>
                      <a:pt x="3338427" y="225208"/>
                      <a:pt x="3357562" y="314504"/>
                    </a:cubicBezTo>
                    <a:cubicBezTo>
                      <a:pt x="3361090" y="330968"/>
                      <a:pt x="3361555" y="347969"/>
                      <a:pt x="3364706" y="364510"/>
                    </a:cubicBezTo>
                    <a:cubicBezTo>
                      <a:pt x="3382919" y="460128"/>
                      <a:pt x="3378171" y="440624"/>
                      <a:pt x="3400425" y="507385"/>
                    </a:cubicBezTo>
                    <a:cubicBezTo>
                      <a:pt x="3402806" y="557391"/>
                      <a:pt x="3407569" y="607341"/>
                      <a:pt x="3407569" y="657404"/>
                    </a:cubicBezTo>
                    <a:cubicBezTo>
                      <a:pt x="3407569" y="928686"/>
                      <a:pt x="3429977" y="854502"/>
                      <a:pt x="3393281" y="964585"/>
                    </a:cubicBezTo>
                    <a:cubicBezTo>
                      <a:pt x="3390900" y="1086029"/>
                      <a:pt x="3394948" y="1207769"/>
                      <a:pt x="3386137" y="1328916"/>
                    </a:cubicBezTo>
                    <a:cubicBezTo>
                      <a:pt x="3385273" y="1340791"/>
                      <a:pt x="3370031" y="1346842"/>
                      <a:pt x="3364706" y="1357491"/>
                    </a:cubicBezTo>
                    <a:cubicBezTo>
                      <a:pt x="3360315" y="1366273"/>
                      <a:pt x="3361430" y="1377042"/>
                      <a:pt x="3357562" y="1386066"/>
                    </a:cubicBezTo>
                    <a:cubicBezTo>
                      <a:pt x="3354180" y="1393957"/>
                      <a:pt x="3348546" y="1400720"/>
                      <a:pt x="3343275" y="1407497"/>
                    </a:cubicBezTo>
                    <a:cubicBezTo>
                      <a:pt x="3331857" y="1422178"/>
                      <a:pt x="3320707" y="1437209"/>
                      <a:pt x="3307556" y="1450360"/>
                    </a:cubicBezTo>
                    <a:cubicBezTo>
                      <a:pt x="3289758" y="1468158"/>
                      <a:pt x="3263668" y="1479618"/>
                      <a:pt x="3243262" y="1493222"/>
                    </a:cubicBezTo>
                    <a:cubicBezTo>
                      <a:pt x="3158950" y="1549431"/>
                      <a:pt x="3274723" y="1481064"/>
                      <a:pt x="3178969" y="1528941"/>
                    </a:cubicBezTo>
                    <a:cubicBezTo>
                      <a:pt x="3171289" y="1532781"/>
                      <a:pt x="3165867" y="1541147"/>
                      <a:pt x="3157537" y="1543229"/>
                    </a:cubicBezTo>
                    <a:cubicBezTo>
                      <a:pt x="3136618" y="1548459"/>
                      <a:pt x="3114675" y="1547991"/>
                      <a:pt x="3093244" y="1550372"/>
                    </a:cubicBezTo>
                    <a:cubicBezTo>
                      <a:pt x="3083719" y="1552753"/>
                      <a:pt x="3074141" y="1554933"/>
                      <a:pt x="3064669" y="1557516"/>
                    </a:cubicBezTo>
                    <a:cubicBezTo>
                      <a:pt x="3047944" y="1562078"/>
                      <a:pt x="3031701" y="1568609"/>
                      <a:pt x="3014662" y="1571804"/>
                    </a:cubicBezTo>
                    <a:cubicBezTo>
                      <a:pt x="2993468" y="1575778"/>
                      <a:pt x="2971800" y="1576566"/>
                      <a:pt x="2950369" y="1578947"/>
                    </a:cubicBezTo>
                    <a:cubicBezTo>
                      <a:pt x="2940844" y="1583710"/>
                      <a:pt x="2932207" y="1591004"/>
                      <a:pt x="2921794" y="1593235"/>
                    </a:cubicBezTo>
                    <a:cubicBezTo>
                      <a:pt x="2898394" y="1598249"/>
                      <a:pt x="2874256" y="1599153"/>
                      <a:pt x="2850356" y="1600379"/>
                    </a:cubicBezTo>
                    <a:cubicBezTo>
                      <a:pt x="2781349" y="1603918"/>
                      <a:pt x="2712243" y="1605141"/>
                      <a:pt x="2643187" y="1607522"/>
                    </a:cubicBezTo>
                    <a:lnTo>
                      <a:pt x="2328862" y="1600379"/>
                    </a:lnTo>
                    <a:cubicBezTo>
                      <a:pt x="2257411" y="1598448"/>
                      <a:pt x="2186027" y="1593235"/>
                      <a:pt x="2114550" y="1593235"/>
                    </a:cubicBezTo>
                    <a:cubicBezTo>
                      <a:pt x="2004986" y="1593235"/>
                      <a:pt x="1895475" y="1597998"/>
                      <a:pt x="1785937" y="1600379"/>
                    </a:cubicBezTo>
                    <a:cubicBezTo>
                      <a:pt x="1769222" y="1600156"/>
                      <a:pt x="1269042" y="1599604"/>
                      <a:pt x="1100137" y="1586091"/>
                    </a:cubicBezTo>
                    <a:cubicBezTo>
                      <a:pt x="1090350" y="1585308"/>
                      <a:pt x="1081190" y="1580872"/>
                      <a:pt x="1071562" y="1578947"/>
                    </a:cubicBezTo>
                    <a:cubicBezTo>
                      <a:pt x="1057359" y="1576106"/>
                      <a:pt x="1043039" y="1573852"/>
                      <a:pt x="1028700" y="1571804"/>
                    </a:cubicBezTo>
                    <a:cubicBezTo>
                      <a:pt x="932016" y="1557992"/>
                      <a:pt x="1010588" y="1573335"/>
                      <a:pt x="907256" y="1550372"/>
                    </a:cubicBezTo>
                    <a:cubicBezTo>
                      <a:pt x="873919" y="1533703"/>
                      <a:pt x="841595" y="1514830"/>
                      <a:pt x="807244" y="1500366"/>
                    </a:cubicBezTo>
                    <a:cubicBezTo>
                      <a:pt x="796053" y="1495654"/>
                      <a:pt x="782960" y="1497306"/>
                      <a:pt x="771525" y="1493222"/>
                    </a:cubicBezTo>
                    <a:cubicBezTo>
                      <a:pt x="749439" y="1485334"/>
                      <a:pt x="729121" y="1473066"/>
                      <a:pt x="707231" y="1464647"/>
                    </a:cubicBezTo>
                    <a:cubicBezTo>
                      <a:pt x="698067" y="1461123"/>
                      <a:pt x="688060" y="1460325"/>
                      <a:pt x="678656" y="1457504"/>
                    </a:cubicBezTo>
                    <a:cubicBezTo>
                      <a:pt x="664231" y="1453176"/>
                      <a:pt x="649850" y="1448622"/>
                      <a:pt x="635794" y="1443216"/>
                    </a:cubicBezTo>
                    <a:cubicBezTo>
                      <a:pt x="618868" y="1436706"/>
                      <a:pt x="602768" y="1428153"/>
                      <a:pt x="585787" y="1421785"/>
                    </a:cubicBezTo>
                    <a:cubicBezTo>
                      <a:pt x="564635" y="1413853"/>
                      <a:pt x="543085" y="1406998"/>
                      <a:pt x="521494" y="1400354"/>
                    </a:cubicBezTo>
                    <a:cubicBezTo>
                      <a:pt x="504930" y="1395257"/>
                      <a:pt x="473124" y="1388961"/>
                      <a:pt x="457200" y="1386066"/>
                    </a:cubicBezTo>
                    <a:cubicBezTo>
                      <a:pt x="349134" y="1366417"/>
                      <a:pt x="312085" y="1370401"/>
                      <a:pt x="157162" y="1357491"/>
                    </a:cubicBezTo>
                    <a:cubicBezTo>
                      <a:pt x="140493" y="1338441"/>
                      <a:pt x="121869" y="1320939"/>
                      <a:pt x="107156" y="1300341"/>
                    </a:cubicBezTo>
                    <a:cubicBezTo>
                      <a:pt x="97871" y="1287343"/>
                      <a:pt x="95840" y="1269842"/>
                      <a:pt x="85725" y="1257479"/>
                    </a:cubicBezTo>
                    <a:cubicBezTo>
                      <a:pt x="73948" y="1243085"/>
                      <a:pt x="57150" y="1233666"/>
                      <a:pt x="42862" y="1221760"/>
                    </a:cubicBezTo>
                    <a:cubicBezTo>
                      <a:pt x="33337" y="1200329"/>
                      <a:pt x="22175" y="1179552"/>
                      <a:pt x="14287" y="1157466"/>
                    </a:cubicBezTo>
                    <a:cubicBezTo>
                      <a:pt x="3910" y="1128411"/>
                      <a:pt x="776" y="1038967"/>
                      <a:pt x="0" y="1028879"/>
                    </a:cubicBezTo>
                    <a:cubicBezTo>
                      <a:pt x="4762" y="988398"/>
                      <a:pt x="3378" y="946708"/>
                      <a:pt x="14287" y="907435"/>
                    </a:cubicBezTo>
                    <a:cubicBezTo>
                      <a:pt x="16302" y="900179"/>
                      <a:pt x="31342" y="906419"/>
                      <a:pt x="35719" y="900291"/>
                    </a:cubicBezTo>
                    <a:cubicBezTo>
                      <a:pt x="83411" y="833523"/>
                      <a:pt x="11032" y="873019"/>
                      <a:pt x="85725" y="843141"/>
                    </a:cubicBezTo>
                    <a:cubicBezTo>
                      <a:pt x="95628" y="829936"/>
                      <a:pt x="113662" y="803085"/>
                      <a:pt x="128587" y="793135"/>
                    </a:cubicBezTo>
                    <a:cubicBezTo>
                      <a:pt x="134736" y="789036"/>
                      <a:pt x="174784" y="779800"/>
                      <a:pt x="178594" y="778847"/>
                    </a:cubicBezTo>
                    <a:cubicBezTo>
                      <a:pt x="233731" y="723710"/>
                      <a:pt x="177030" y="769844"/>
                      <a:pt x="278606" y="735985"/>
                    </a:cubicBezTo>
                    <a:cubicBezTo>
                      <a:pt x="281801" y="734920"/>
                      <a:pt x="248840" y="759798"/>
                      <a:pt x="242887" y="764560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800" dirty="0"/>
              </a:p>
              <a:p>
                <a:pPr algn="ctr"/>
                <a:endParaRPr lang="en-US" altLang="zh-CN" dirty="0"/>
              </a:p>
              <a:p>
                <a:pPr algn="ctr"/>
                <a:endParaRPr lang="zh-CN" altLang="en-US" dirty="0"/>
              </a:p>
            </p:txBody>
          </p:sp>
        </p:grp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60BAC786-4831-119A-E36C-E09684A11AC7}"/>
                </a:ext>
              </a:extLst>
            </p:cNvPr>
            <p:cNvSpPr txBox="1"/>
            <p:nvPr/>
          </p:nvSpPr>
          <p:spPr>
            <a:xfrm>
              <a:off x="3105179" y="2411581"/>
              <a:ext cx="415498" cy="4449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   </a:t>
              </a:r>
              <a:endParaRPr lang="zh-CN" altLang="en-US" sz="1800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28E64AF-9E37-2031-634E-B275017653EB}"/>
                </a:ext>
              </a:extLst>
            </p:cNvPr>
            <p:cNvSpPr txBox="1"/>
            <p:nvPr/>
          </p:nvSpPr>
          <p:spPr>
            <a:xfrm>
              <a:off x="3634660" y="2330242"/>
              <a:ext cx="1683490" cy="444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1334 m ²</a:t>
              </a:r>
              <a:endParaRPr lang="zh-CN" altLang="en-US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3C0F2134-F3DA-E838-28A0-A0F02E205C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078331"/>
              </p:ext>
            </p:extLst>
          </p:nvPr>
        </p:nvGraphicFramePr>
        <p:xfrm>
          <a:off x="1" y="3379518"/>
          <a:ext cx="12191999" cy="34784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6639">
                  <a:extLst>
                    <a:ext uri="{9D8B030D-6E8A-4147-A177-3AD203B41FA5}">
                      <a16:colId xmlns:a16="http://schemas.microsoft.com/office/drawing/2014/main" val="836262638"/>
                    </a:ext>
                  </a:extLst>
                </a:gridCol>
                <a:gridCol w="3058453">
                  <a:extLst>
                    <a:ext uri="{9D8B030D-6E8A-4147-A177-3AD203B41FA5}">
                      <a16:colId xmlns:a16="http://schemas.microsoft.com/office/drawing/2014/main" val="3978600878"/>
                    </a:ext>
                  </a:extLst>
                </a:gridCol>
                <a:gridCol w="2835557">
                  <a:extLst>
                    <a:ext uri="{9D8B030D-6E8A-4147-A177-3AD203B41FA5}">
                      <a16:colId xmlns:a16="http://schemas.microsoft.com/office/drawing/2014/main" val="726315569"/>
                    </a:ext>
                  </a:extLst>
                </a:gridCol>
                <a:gridCol w="3281350">
                  <a:extLst>
                    <a:ext uri="{9D8B030D-6E8A-4147-A177-3AD203B41FA5}">
                      <a16:colId xmlns:a16="http://schemas.microsoft.com/office/drawing/2014/main" val="1001231785"/>
                    </a:ext>
                  </a:extLst>
                </a:gridCol>
              </a:tblGrid>
              <a:tr h="49114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Brand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Unit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Parking size for each car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m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35264"/>
                  </a:ext>
                </a:extLst>
              </a:tr>
              <a:tr h="49788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XIAOPENG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P71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55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5.4*2.5</a:t>
                      </a:r>
                      <a:endParaRPr lang="zh-CN" altLang="en-US" b="1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87399"/>
                  </a:ext>
                </a:extLst>
              </a:tr>
              <a:tr h="49788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HMC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GV60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4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5.0*2.4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160195"/>
                  </a:ext>
                </a:extLst>
              </a:tr>
              <a:tr h="49788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HMC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GV70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3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5.0*2.4</a:t>
                      </a:r>
                      <a:endParaRPr lang="zh-CN" altLang="en-US" b="1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956664"/>
                  </a:ext>
                </a:extLst>
              </a:tr>
              <a:tr h="49788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HMC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GV80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11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5.4*2.4</a:t>
                      </a:r>
                      <a:endParaRPr lang="zh-CN" altLang="en-US" b="1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310599"/>
                  </a:ext>
                </a:extLst>
              </a:tr>
              <a:tr h="49788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HMC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G80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5.5*2.4</a:t>
                      </a:r>
                      <a:endParaRPr lang="zh-CN" altLang="en-US" b="1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872848"/>
                  </a:ext>
                </a:extLst>
              </a:tr>
              <a:tr h="49788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KIA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EV9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14</a:t>
                      </a:r>
                      <a:endParaRPr lang="zh-CN" altLang="en-US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5.5*2.4</a:t>
                      </a:r>
                      <a:endParaRPr lang="zh-CN" altLang="en-US" b="1" dirty="0">
                        <a:latin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230177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64BD461F-3FEF-C5A3-419B-9D5B5B2BF9EB}"/>
              </a:ext>
            </a:extLst>
          </p:cNvPr>
          <p:cNvSpPr txBox="1"/>
          <p:nvPr/>
        </p:nvSpPr>
        <p:spPr>
          <a:xfrm>
            <a:off x="-37683" y="201804"/>
            <a:ext cx="5229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 Black" panose="020B0A04020102020204" pitchFamily="34" charset="0"/>
                <a:cs typeface="Arial" panose="020B0604020202020204" pitchFamily="34" charset="0"/>
              </a:rPr>
              <a:t>6.STORAGE PLAN FOR F1</a:t>
            </a:r>
            <a:endParaRPr lang="zh-CN" alt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3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D418CFF-0A80-353B-9ED7-2622C4553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683" y="678656"/>
            <a:ext cx="9894277" cy="3588545"/>
          </a:xfrm>
          <a:prstGeom prst="rect">
            <a:avLst/>
          </a:prstGeom>
          <a:solidFill>
            <a:srgbClr val="002060"/>
          </a:solidFill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12B449FE-E025-1542-3830-7FC4A0C5910E}"/>
              </a:ext>
            </a:extLst>
          </p:cNvPr>
          <p:cNvSpPr/>
          <p:nvPr/>
        </p:nvSpPr>
        <p:spPr>
          <a:xfrm>
            <a:off x="1642365" y="1504217"/>
            <a:ext cx="7819292" cy="2262554"/>
          </a:xfrm>
          <a:custGeom>
            <a:avLst/>
            <a:gdLst>
              <a:gd name="connsiteX0" fmla="*/ 0 w 7819292"/>
              <a:gd name="connsiteY0" fmla="*/ 1899139 h 2262554"/>
              <a:gd name="connsiteX1" fmla="*/ 0 w 7819292"/>
              <a:gd name="connsiteY1" fmla="*/ 1899139 h 2262554"/>
              <a:gd name="connsiteX2" fmla="*/ 269631 w 7819292"/>
              <a:gd name="connsiteY2" fmla="*/ 1863970 h 2262554"/>
              <a:gd name="connsiteX3" fmla="*/ 398585 w 7819292"/>
              <a:gd name="connsiteY3" fmla="*/ 1828800 h 2262554"/>
              <a:gd name="connsiteX4" fmla="*/ 879231 w 7819292"/>
              <a:gd name="connsiteY4" fmla="*/ 1770185 h 2262554"/>
              <a:gd name="connsiteX5" fmla="*/ 1125415 w 7819292"/>
              <a:gd name="connsiteY5" fmla="*/ 1723293 h 2262554"/>
              <a:gd name="connsiteX6" fmla="*/ 1559169 w 7819292"/>
              <a:gd name="connsiteY6" fmla="*/ 1629508 h 2262554"/>
              <a:gd name="connsiteX7" fmla="*/ 1746739 w 7819292"/>
              <a:gd name="connsiteY7" fmla="*/ 1606062 h 2262554"/>
              <a:gd name="connsiteX8" fmla="*/ 2145323 w 7819292"/>
              <a:gd name="connsiteY8" fmla="*/ 1570893 h 2262554"/>
              <a:gd name="connsiteX9" fmla="*/ 2274277 w 7819292"/>
              <a:gd name="connsiteY9" fmla="*/ 1559170 h 2262554"/>
              <a:gd name="connsiteX10" fmla="*/ 2438400 w 7819292"/>
              <a:gd name="connsiteY10" fmla="*/ 1512277 h 2262554"/>
              <a:gd name="connsiteX11" fmla="*/ 2661139 w 7819292"/>
              <a:gd name="connsiteY11" fmla="*/ 1465385 h 2262554"/>
              <a:gd name="connsiteX12" fmla="*/ 2801815 w 7819292"/>
              <a:gd name="connsiteY12" fmla="*/ 1430216 h 2262554"/>
              <a:gd name="connsiteX13" fmla="*/ 3223846 w 7819292"/>
              <a:gd name="connsiteY13" fmla="*/ 1301262 h 2262554"/>
              <a:gd name="connsiteX14" fmla="*/ 3399692 w 7819292"/>
              <a:gd name="connsiteY14" fmla="*/ 1266093 h 2262554"/>
              <a:gd name="connsiteX15" fmla="*/ 3481754 w 7819292"/>
              <a:gd name="connsiteY15" fmla="*/ 1230923 h 2262554"/>
              <a:gd name="connsiteX16" fmla="*/ 3845169 w 7819292"/>
              <a:gd name="connsiteY16" fmla="*/ 1160585 h 2262554"/>
              <a:gd name="connsiteX17" fmla="*/ 4044462 w 7819292"/>
              <a:gd name="connsiteY17" fmla="*/ 1101970 h 2262554"/>
              <a:gd name="connsiteX18" fmla="*/ 4185139 w 7819292"/>
              <a:gd name="connsiteY18" fmla="*/ 1078523 h 2262554"/>
              <a:gd name="connsiteX19" fmla="*/ 4232031 w 7819292"/>
              <a:gd name="connsiteY19" fmla="*/ 1066800 h 2262554"/>
              <a:gd name="connsiteX20" fmla="*/ 4466492 w 7819292"/>
              <a:gd name="connsiteY20" fmla="*/ 1031631 h 2262554"/>
              <a:gd name="connsiteX21" fmla="*/ 4501662 w 7819292"/>
              <a:gd name="connsiteY21" fmla="*/ 1019908 h 2262554"/>
              <a:gd name="connsiteX22" fmla="*/ 4607169 w 7819292"/>
              <a:gd name="connsiteY22" fmla="*/ 996462 h 2262554"/>
              <a:gd name="connsiteX23" fmla="*/ 4841631 w 7819292"/>
              <a:gd name="connsiteY23" fmla="*/ 949570 h 2262554"/>
              <a:gd name="connsiteX24" fmla="*/ 4911969 w 7819292"/>
              <a:gd name="connsiteY24" fmla="*/ 926123 h 2262554"/>
              <a:gd name="connsiteX25" fmla="*/ 5040923 w 7819292"/>
              <a:gd name="connsiteY25" fmla="*/ 890954 h 2262554"/>
              <a:gd name="connsiteX26" fmla="*/ 5146431 w 7819292"/>
              <a:gd name="connsiteY26" fmla="*/ 855785 h 2262554"/>
              <a:gd name="connsiteX27" fmla="*/ 5322277 w 7819292"/>
              <a:gd name="connsiteY27" fmla="*/ 820616 h 2262554"/>
              <a:gd name="connsiteX28" fmla="*/ 5521569 w 7819292"/>
              <a:gd name="connsiteY28" fmla="*/ 703385 h 2262554"/>
              <a:gd name="connsiteX29" fmla="*/ 5673969 w 7819292"/>
              <a:gd name="connsiteY29" fmla="*/ 656493 h 2262554"/>
              <a:gd name="connsiteX30" fmla="*/ 5955323 w 7819292"/>
              <a:gd name="connsiteY30" fmla="*/ 550985 h 2262554"/>
              <a:gd name="connsiteX31" fmla="*/ 6060831 w 7819292"/>
              <a:gd name="connsiteY31" fmla="*/ 504093 h 2262554"/>
              <a:gd name="connsiteX32" fmla="*/ 6330462 w 7819292"/>
              <a:gd name="connsiteY32" fmla="*/ 422031 h 2262554"/>
              <a:gd name="connsiteX33" fmla="*/ 6389077 w 7819292"/>
              <a:gd name="connsiteY33" fmla="*/ 386862 h 2262554"/>
              <a:gd name="connsiteX34" fmla="*/ 6459415 w 7819292"/>
              <a:gd name="connsiteY34" fmla="*/ 363416 h 2262554"/>
              <a:gd name="connsiteX35" fmla="*/ 6553200 w 7819292"/>
              <a:gd name="connsiteY35" fmla="*/ 328246 h 2262554"/>
              <a:gd name="connsiteX36" fmla="*/ 6682154 w 7819292"/>
              <a:gd name="connsiteY36" fmla="*/ 269631 h 2262554"/>
              <a:gd name="connsiteX37" fmla="*/ 6764215 w 7819292"/>
              <a:gd name="connsiteY37" fmla="*/ 246185 h 2262554"/>
              <a:gd name="connsiteX38" fmla="*/ 6846277 w 7819292"/>
              <a:gd name="connsiteY38" fmla="*/ 211016 h 2262554"/>
              <a:gd name="connsiteX39" fmla="*/ 6893169 w 7819292"/>
              <a:gd name="connsiteY39" fmla="*/ 199293 h 2262554"/>
              <a:gd name="connsiteX40" fmla="*/ 7057292 w 7819292"/>
              <a:gd name="connsiteY40" fmla="*/ 152400 h 2262554"/>
              <a:gd name="connsiteX41" fmla="*/ 7221415 w 7819292"/>
              <a:gd name="connsiteY41" fmla="*/ 93785 h 2262554"/>
              <a:gd name="connsiteX42" fmla="*/ 7303477 w 7819292"/>
              <a:gd name="connsiteY42" fmla="*/ 82062 h 2262554"/>
              <a:gd name="connsiteX43" fmla="*/ 7573108 w 7819292"/>
              <a:gd name="connsiteY43" fmla="*/ 0 h 2262554"/>
              <a:gd name="connsiteX44" fmla="*/ 7748954 w 7819292"/>
              <a:gd name="connsiteY44" fmla="*/ 23446 h 2262554"/>
              <a:gd name="connsiteX45" fmla="*/ 7760677 w 7819292"/>
              <a:gd name="connsiteY45" fmla="*/ 58616 h 2262554"/>
              <a:gd name="connsiteX46" fmla="*/ 7819292 w 7819292"/>
              <a:gd name="connsiteY46" fmla="*/ 152400 h 2262554"/>
              <a:gd name="connsiteX47" fmla="*/ 7807569 w 7819292"/>
              <a:gd name="connsiteY47" fmla="*/ 234462 h 2262554"/>
              <a:gd name="connsiteX48" fmla="*/ 7772400 w 7819292"/>
              <a:gd name="connsiteY48" fmla="*/ 316523 h 2262554"/>
              <a:gd name="connsiteX49" fmla="*/ 7760677 w 7819292"/>
              <a:gd name="connsiteY49" fmla="*/ 363416 h 2262554"/>
              <a:gd name="connsiteX50" fmla="*/ 7666892 w 7819292"/>
              <a:gd name="connsiteY50" fmla="*/ 457200 h 2262554"/>
              <a:gd name="connsiteX51" fmla="*/ 7643446 w 7819292"/>
              <a:gd name="connsiteY51" fmla="*/ 492370 h 2262554"/>
              <a:gd name="connsiteX52" fmla="*/ 7608277 w 7819292"/>
              <a:gd name="connsiteY52" fmla="*/ 515816 h 2262554"/>
              <a:gd name="connsiteX53" fmla="*/ 7561385 w 7819292"/>
              <a:gd name="connsiteY53" fmla="*/ 550985 h 2262554"/>
              <a:gd name="connsiteX54" fmla="*/ 7526215 w 7819292"/>
              <a:gd name="connsiteY54" fmla="*/ 574431 h 2262554"/>
              <a:gd name="connsiteX55" fmla="*/ 7373815 w 7819292"/>
              <a:gd name="connsiteY55" fmla="*/ 703385 h 2262554"/>
              <a:gd name="connsiteX56" fmla="*/ 7326923 w 7819292"/>
              <a:gd name="connsiteY56" fmla="*/ 738554 h 2262554"/>
              <a:gd name="connsiteX57" fmla="*/ 7280031 w 7819292"/>
              <a:gd name="connsiteY57" fmla="*/ 762000 h 2262554"/>
              <a:gd name="connsiteX58" fmla="*/ 7221415 w 7819292"/>
              <a:gd name="connsiteY58" fmla="*/ 797170 h 2262554"/>
              <a:gd name="connsiteX59" fmla="*/ 7174523 w 7819292"/>
              <a:gd name="connsiteY59" fmla="*/ 832339 h 2262554"/>
              <a:gd name="connsiteX60" fmla="*/ 7069015 w 7819292"/>
              <a:gd name="connsiteY60" fmla="*/ 902677 h 2262554"/>
              <a:gd name="connsiteX61" fmla="*/ 7033846 w 7819292"/>
              <a:gd name="connsiteY61" fmla="*/ 926123 h 2262554"/>
              <a:gd name="connsiteX62" fmla="*/ 7010400 w 7819292"/>
              <a:gd name="connsiteY62" fmla="*/ 949570 h 2262554"/>
              <a:gd name="connsiteX63" fmla="*/ 6928339 w 7819292"/>
              <a:gd name="connsiteY63" fmla="*/ 984739 h 2262554"/>
              <a:gd name="connsiteX64" fmla="*/ 6834554 w 7819292"/>
              <a:gd name="connsiteY64" fmla="*/ 1055077 h 2262554"/>
              <a:gd name="connsiteX65" fmla="*/ 6775939 w 7819292"/>
              <a:gd name="connsiteY65" fmla="*/ 1078523 h 2262554"/>
              <a:gd name="connsiteX66" fmla="*/ 6717323 w 7819292"/>
              <a:gd name="connsiteY66" fmla="*/ 1125416 h 2262554"/>
              <a:gd name="connsiteX67" fmla="*/ 6682154 w 7819292"/>
              <a:gd name="connsiteY67" fmla="*/ 1137139 h 2262554"/>
              <a:gd name="connsiteX68" fmla="*/ 6635262 w 7819292"/>
              <a:gd name="connsiteY68" fmla="*/ 1172308 h 2262554"/>
              <a:gd name="connsiteX69" fmla="*/ 6611815 w 7819292"/>
              <a:gd name="connsiteY69" fmla="*/ 1195754 h 2262554"/>
              <a:gd name="connsiteX70" fmla="*/ 6576646 w 7819292"/>
              <a:gd name="connsiteY70" fmla="*/ 1207477 h 2262554"/>
              <a:gd name="connsiteX71" fmla="*/ 6518031 w 7819292"/>
              <a:gd name="connsiteY71" fmla="*/ 1254370 h 2262554"/>
              <a:gd name="connsiteX72" fmla="*/ 6471139 w 7819292"/>
              <a:gd name="connsiteY72" fmla="*/ 1266093 h 2262554"/>
              <a:gd name="connsiteX73" fmla="*/ 6365631 w 7819292"/>
              <a:gd name="connsiteY73" fmla="*/ 1312985 h 2262554"/>
              <a:gd name="connsiteX74" fmla="*/ 6213231 w 7819292"/>
              <a:gd name="connsiteY74" fmla="*/ 1371600 h 2262554"/>
              <a:gd name="connsiteX75" fmla="*/ 6154615 w 7819292"/>
              <a:gd name="connsiteY75" fmla="*/ 1383323 h 2262554"/>
              <a:gd name="connsiteX76" fmla="*/ 5931877 w 7819292"/>
              <a:gd name="connsiteY76" fmla="*/ 1453662 h 2262554"/>
              <a:gd name="connsiteX77" fmla="*/ 5744308 w 7819292"/>
              <a:gd name="connsiteY77" fmla="*/ 1524000 h 2262554"/>
              <a:gd name="connsiteX78" fmla="*/ 5474677 w 7819292"/>
              <a:gd name="connsiteY78" fmla="*/ 1652954 h 2262554"/>
              <a:gd name="connsiteX79" fmla="*/ 5310554 w 7819292"/>
              <a:gd name="connsiteY79" fmla="*/ 1723293 h 2262554"/>
              <a:gd name="connsiteX80" fmla="*/ 4958862 w 7819292"/>
              <a:gd name="connsiteY80" fmla="*/ 1828800 h 2262554"/>
              <a:gd name="connsiteX81" fmla="*/ 4853354 w 7819292"/>
              <a:gd name="connsiteY81" fmla="*/ 1863970 h 2262554"/>
              <a:gd name="connsiteX82" fmla="*/ 4806462 w 7819292"/>
              <a:gd name="connsiteY82" fmla="*/ 1875693 h 2262554"/>
              <a:gd name="connsiteX83" fmla="*/ 4736123 w 7819292"/>
              <a:gd name="connsiteY83" fmla="*/ 1899139 h 2262554"/>
              <a:gd name="connsiteX84" fmla="*/ 4618892 w 7819292"/>
              <a:gd name="connsiteY84" fmla="*/ 1946031 h 2262554"/>
              <a:gd name="connsiteX85" fmla="*/ 4536831 w 7819292"/>
              <a:gd name="connsiteY85" fmla="*/ 1957754 h 2262554"/>
              <a:gd name="connsiteX86" fmla="*/ 4325815 w 7819292"/>
              <a:gd name="connsiteY86" fmla="*/ 1992923 h 2262554"/>
              <a:gd name="connsiteX87" fmla="*/ 4079631 w 7819292"/>
              <a:gd name="connsiteY87" fmla="*/ 2028093 h 2262554"/>
              <a:gd name="connsiteX88" fmla="*/ 3598985 w 7819292"/>
              <a:gd name="connsiteY88" fmla="*/ 2016370 h 2262554"/>
              <a:gd name="connsiteX89" fmla="*/ 3516923 w 7819292"/>
              <a:gd name="connsiteY89" fmla="*/ 2004646 h 2262554"/>
              <a:gd name="connsiteX90" fmla="*/ 3341077 w 7819292"/>
              <a:gd name="connsiteY90" fmla="*/ 1969477 h 2262554"/>
              <a:gd name="connsiteX91" fmla="*/ 3071446 w 7819292"/>
              <a:gd name="connsiteY91" fmla="*/ 1910862 h 2262554"/>
              <a:gd name="connsiteX92" fmla="*/ 2907323 w 7819292"/>
              <a:gd name="connsiteY92" fmla="*/ 1887416 h 2262554"/>
              <a:gd name="connsiteX93" fmla="*/ 2614246 w 7819292"/>
              <a:gd name="connsiteY93" fmla="*/ 1899139 h 2262554"/>
              <a:gd name="connsiteX94" fmla="*/ 2473569 w 7819292"/>
              <a:gd name="connsiteY94" fmla="*/ 1922585 h 2262554"/>
              <a:gd name="connsiteX95" fmla="*/ 2297723 w 7819292"/>
              <a:gd name="connsiteY95" fmla="*/ 1946031 h 2262554"/>
              <a:gd name="connsiteX96" fmla="*/ 2004646 w 7819292"/>
              <a:gd name="connsiteY96" fmla="*/ 2028093 h 2262554"/>
              <a:gd name="connsiteX97" fmla="*/ 1840523 w 7819292"/>
              <a:gd name="connsiteY97" fmla="*/ 2133600 h 2262554"/>
              <a:gd name="connsiteX98" fmla="*/ 1641231 w 7819292"/>
              <a:gd name="connsiteY98" fmla="*/ 2227385 h 2262554"/>
              <a:gd name="connsiteX99" fmla="*/ 1547446 w 7819292"/>
              <a:gd name="connsiteY99" fmla="*/ 2239108 h 2262554"/>
              <a:gd name="connsiteX100" fmla="*/ 1266092 w 7819292"/>
              <a:gd name="connsiteY100" fmla="*/ 2262554 h 2262554"/>
              <a:gd name="connsiteX101" fmla="*/ 996462 w 7819292"/>
              <a:gd name="connsiteY101" fmla="*/ 2250831 h 2262554"/>
              <a:gd name="connsiteX102" fmla="*/ 937846 w 7819292"/>
              <a:gd name="connsiteY102" fmla="*/ 2239108 h 2262554"/>
              <a:gd name="connsiteX103" fmla="*/ 738554 w 7819292"/>
              <a:gd name="connsiteY103" fmla="*/ 2227385 h 2262554"/>
              <a:gd name="connsiteX104" fmla="*/ 656492 w 7819292"/>
              <a:gd name="connsiteY104" fmla="*/ 2215662 h 2262554"/>
              <a:gd name="connsiteX105" fmla="*/ 550985 w 7819292"/>
              <a:gd name="connsiteY105" fmla="*/ 2180493 h 2262554"/>
              <a:gd name="connsiteX106" fmla="*/ 515815 w 7819292"/>
              <a:gd name="connsiteY106" fmla="*/ 2168770 h 2262554"/>
              <a:gd name="connsiteX107" fmla="*/ 457200 w 7819292"/>
              <a:gd name="connsiteY107" fmla="*/ 2145323 h 2262554"/>
              <a:gd name="connsiteX108" fmla="*/ 257908 w 7819292"/>
              <a:gd name="connsiteY108" fmla="*/ 2086708 h 2262554"/>
              <a:gd name="connsiteX109" fmla="*/ 175846 w 7819292"/>
              <a:gd name="connsiteY109" fmla="*/ 2039816 h 2262554"/>
              <a:gd name="connsiteX110" fmla="*/ 105508 w 7819292"/>
              <a:gd name="connsiteY110" fmla="*/ 1992923 h 2262554"/>
              <a:gd name="connsiteX111" fmla="*/ 70339 w 7819292"/>
              <a:gd name="connsiteY111" fmla="*/ 1922585 h 2262554"/>
              <a:gd name="connsiteX112" fmla="*/ 23446 w 7819292"/>
              <a:gd name="connsiteY112" fmla="*/ 1887416 h 2262554"/>
              <a:gd name="connsiteX113" fmla="*/ 70339 w 7819292"/>
              <a:gd name="connsiteY113" fmla="*/ 1781908 h 2262554"/>
              <a:gd name="connsiteX114" fmla="*/ 0 w 7819292"/>
              <a:gd name="connsiteY114" fmla="*/ 1899139 h 2262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7819292" h="2262554">
                <a:moveTo>
                  <a:pt x="0" y="1899139"/>
                </a:moveTo>
                <a:lnTo>
                  <a:pt x="0" y="1899139"/>
                </a:lnTo>
                <a:cubicBezTo>
                  <a:pt x="89877" y="1887416"/>
                  <a:pt x="180372" y="1879722"/>
                  <a:pt x="269631" y="1863970"/>
                </a:cubicBezTo>
                <a:cubicBezTo>
                  <a:pt x="313508" y="1856227"/>
                  <a:pt x="354842" y="1837266"/>
                  <a:pt x="398585" y="1828800"/>
                </a:cubicBezTo>
                <a:cubicBezTo>
                  <a:pt x="574593" y="1794734"/>
                  <a:pt x="700379" y="1787218"/>
                  <a:pt x="879231" y="1770185"/>
                </a:cubicBezTo>
                <a:lnTo>
                  <a:pt x="1125415" y="1723293"/>
                </a:lnTo>
                <a:cubicBezTo>
                  <a:pt x="1248080" y="1697619"/>
                  <a:pt x="1428094" y="1650649"/>
                  <a:pt x="1559169" y="1629508"/>
                </a:cubicBezTo>
                <a:cubicBezTo>
                  <a:pt x="1621375" y="1619475"/>
                  <a:pt x="1684075" y="1612658"/>
                  <a:pt x="1746739" y="1606062"/>
                </a:cubicBezTo>
                <a:cubicBezTo>
                  <a:pt x="1894857" y="1590471"/>
                  <a:pt x="2004011" y="1583181"/>
                  <a:pt x="2145323" y="1570893"/>
                </a:cubicBezTo>
                <a:lnTo>
                  <a:pt x="2274277" y="1559170"/>
                </a:lnTo>
                <a:cubicBezTo>
                  <a:pt x="2643929" y="1485237"/>
                  <a:pt x="2252686" y="1574181"/>
                  <a:pt x="2438400" y="1512277"/>
                </a:cubicBezTo>
                <a:cubicBezTo>
                  <a:pt x="2513054" y="1487393"/>
                  <a:pt x="2583885" y="1482179"/>
                  <a:pt x="2661139" y="1465385"/>
                </a:cubicBezTo>
                <a:cubicBezTo>
                  <a:pt x="2708371" y="1455117"/>
                  <a:pt x="2755755" y="1444871"/>
                  <a:pt x="2801815" y="1430216"/>
                </a:cubicBezTo>
                <a:cubicBezTo>
                  <a:pt x="2884330" y="1403961"/>
                  <a:pt x="3117788" y="1326862"/>
                  <a:pt x="3223846" y="1301262"/>
                </a:cubicBezTo>
                <a:cubicBezTo>
                  <a:pt x="3281953" y="1287236"/>
                  <a:pt x="3341077" y="1277816"/>
                  <a:pt x="3399692" y="1266093"/>
                </a:cubicBezTo>
                <a:cubicBezTo>
                  <a:pt x="3427046" y="1254370"/>
                  <a:pt x="3453375" y="1239885"/>
                  <a:pt x="3481754" y="1230923"/>
                </a:cubicBezTo>
                <a:cubicBezTo>
                  <a:pt x="3606350" y="1191577"/>
                  <a:pt x="3713094" y="1181439"/>
                  <a:pt x="3845169" y="1160585"/>
                </a:cubicBezTo>
                <a:cubicBezTo>
                  <a:pt x="3917325" y="1136533"/>
                  <a:pt x="3964589" y="1119334"/>
                  <a:pt x="4044462" y="1101970"/>
                </a:cubicBezTo>
                <a:cubicBezTo>
                  <a:pt x="4090916" y="1091871"/>
                  <a:pt x="4138414" y="1087284"/>
                  <a:pt x="4185139" y="1078523"/>
                </a:cubicBezTo>
                <a:cubicBezTo>
                  <a:pt x="4200975" y="1075554"/>
                  <a:pt x="4216138" y="1069449"/>
                  <a:pt x="4232031" y="1066800"/>
                </a:cubicBezTo>
                <a:cubicBezTo>
                  <a:pt x="4435368" y="1032911"/>
                  <a:pt x="4200609" y="1084807"/>
                  <a:pt x="4466492" y="1031631"/>
                </a:cubicBezTo>
                <a:cubicBezTo>
                  <a:pt x="4478609" y="1029208"/>
                  <a:pt x="4489674" y="1022905"/>
                  <a:pt x="4501662" y="1019908"/>
                </a:cubicBezTo>
                <a:cubicBezTo>
                  <a:pt x="4536613" y="1011170"/>
                  <a:pt x="4571842" y="1003527"/>
                  <a:pt x="4607169" y="996462"/>
                </a:cubicBezTo>
                <a:cubicBezTo>
                  <a:pt x="4696618" y="978572"/>
                  <a:pt x="4755280" y="972597"/>
                  <a:pt x="4841631" y="949570"/>
                </a:cubicBezTo>
                <a:cubicBezTo>
                  <a:pt x="4865511" y="943202"/>
                  <a:pt x="4888259" y="933097"/>
                  <a:pt x="4911969" y="926123"/>
                </a:cubicBezTo>
                <a:cubicBezTo>
                  <a:pt x="4954713" y="913551"/>
                  <a:pt x="4998247" y="903757"/>
                  <a:pt x="5040923" y="890954"/>
                </a:cubicBezTo>
                <a:cubicBezTo>
                  <a:pt x="5076431" y="880302"/>
                  <a:pt x="5110466" y="864776"/>
                  <a:pt x="5146431" y="855785"/>
                </a:cubicBezTo>
                <a:cubicBezTo>
                  <a:pt x="5204422" y="841287"/>
                  <a:pt x="5322277" y="820616"/>
                  <a:pt x="5322277" y="820616"/>
                </a:cubicBezTo>
                <a:cubicBezTo>
                  <a:pt x="5365074" y="793868"/>
                  <a:pt x="5476712" y="721855"/>
                  <a:pt x="5521569" y="703385"/>
                </a:cubicBezTo>
                <a:cubicBezTo>
                  <a:pt x="5691481" y="633422"/>
                  <a:pt x="5549053" y="718951"/>
                  <a:pt x="5673969" y="656493"/>
                </a:cubicBezTo>
                <a:cubicBezTo>
                  <a:pt x="5942310" y="522322"/>
                  <a:pt x="5575037" y="677746"/>
                  <a:pt x="5955323" y="550985"/>
                </a:cubicBezTo>
                <a:cubicBezTo>
                  <a:pt x="5991834" y="538815"/>
                  <a:pt x="6024435" y="516604"/>
                  <a:pt x="6060831" y="504093"/>
                </a:cubicBezTo>
                <a:cubicBezTo>
                  <a:pt x="6149676" y="473553"/>
                  <a:pt x="6249903" y="470367"/>
                  <a:pt x="6330462" y="422031"/>
                </a:cubicBezTo>
                <a:cubicBezTo>
                  <a:pt x="6350000" y="410308"/>
                  <a:pt x="6368334" y="396291"/>
                  <a:pt x="6389077" y="386862"/>
                </a:cubicBezTo>
                <a:cubicBezTo>
                  <a:pt x="6411576" y="376635"/>
                  <a:pt x="6436141" y="371728"/>
                  <a:pt x="6459415" y="363416"/>
                </a:cubicBezTo>
                <a:cubicBezTo>
                  <a:pt x="6490857" y="352186"/>
                  <a:pt x="6522512" y="341398"/>
                  <a:pt x="6553200" y="328246"/>
                </a:cubicBezTo>
                <a:cubicBezTo>
                  <a:pt x="6636889" y="292379"/>
                  <a:pt x="6603592" y="295818"/>
                  <a:pt x="6682154" y="269631"/>
                </a:cubicBezTo>
                <a:cubicBezTo>
                  <a:pt x="6709142" y="260635"/>
                  <a:pt x="6737424" y="255753"/>
                  <a:pt x="6764215" y="246185"/>
                </a:cubicBezTo>
                <a:cubicBezTo>
                  <a:pt x="6792241" y="236176"/>
                  <a:pt x="6818309" y="221186"/>
                  <a:pt x="6846277" y="211016"/>
                </a:cubicBezTo>
                <a:cubicBezTo>
                  <a:pt x="6861419" y="205510"/>
                  <a:pt x="6877770" y="204031"/>
                  <a:pt x="6893169" y="199293"/>
                </a:cubicBezTo>
                <a:cubicBezTo>
                  <a:pt x="7047202" y="151897"/>
                  <a:pt x="6946404" y="174578"/>
                  <a:pt x="7057292" y="152400"/>
                </a:cubicBezTo>
                <a:cubicBezTo>
                  <a:pt x="7126647" y="117723"/>
                  <a:pt x="7120196" y="117601"/>
                  <a:pt x="7221415" y="93785"/>
                </a:cubicBezTo>
                <a:cubicBezTo>
                  <a:pt x="7248312" y="87456"/>
                  <a:pt x="7276608" y="88511"/>
                  <a:pt x="7303477" y="82062"/>
                </a:cubicBezTo>
                <a:cubicBezTo>
                  <a:pt x="7480152" y="39660"/>
                  <a:pt x="7462455" y="44260"/>
                  <a:pt x="7573108" y="0"/>
                </a:cubicBezTo>
                <a:cubicBezTo>
                  <a:pt x="7631723" y="7815"/>
                  <a:pt x="7692512" y="5808"/>
                  <a:pt x="7748954" y="23446"/>
                </a:cubicBezTo>
                <a:cubicBezTo>
                  <a:pt x="7760749" y="27132"/>
                  <a:pt x="7754546" y="47887"/>
                  <a:pt x="7760677" y="58616"/>
                </a:cubicBezTo>
                <a:cubicBezTo>
                  <a:pt x="7882432" y="271690"/>
                  <a:pt x="7719041" y="-48101"/>
                  <a:pt x="7819292" y="152400"/>
                </a:cubicBezTo>
                <a:cubicBezTo>
                  <a:pt x="7815384" y="179754"/>
                  <a:pt x="7812988" y="207367"/>
                  <a:pt x="7807569" y="234462"/>
                </a:cubicBezTo>
                <a:cubicBezTo>
                  <a:pt x="7801819" y="263211"/>
                  <a:pt x="7785109" y="291104"/>
                  <a:pt x="7772400" y="316523"/>
                </a:cubicBezTo>
                <a:cubicBezTo>
                  <a:pt x="7768492" y="332154"/>
                  <a:pt x="7768502" y="349332"/>
                  <a:pt x="7760677" y="363416"/>
                </a:cubicBezTo>
                <a:cubicBezTo>
                  <a:pt x="7732535" y="414072"/>
                  <a:pt x="7709629" y="425148"/>
                  <a:pt x="7666892" y="457200"/>
                </a:cubicBezTo>
                <a:cubicBezTo>
                  <a:pt x="7659077" y="468923"/>
                  <a:pt x="7653409" y="482407"/>
                  <a:pt x="7643446" y="492370"/>
                </a:cubicBezTo>
                <a:cubicBezTo>
                  <a:pt x="7633483" y="502333"/>
                  <a:pt x="7619742" y="507627"/>
                  <a:pt x="7608277" y="515816"/>
                </a:cubicBezTo>
                <a:cubicBezTo>
                  <a:pt x="7592378" y="527172"/>
                  <a:pt x="7577284" y="539629"/>
                  <a:pt x="7561385" y="550985"/>
                </a:cubicBezTo>
                <a:cubicBezTo>
                  <a:pt x="7549920" y="559174"/>
                  <a:pt x="7537150" y="565546"/>
                  <a:pt x="7526215" y="574431"/>
                </a:cubicBezTo>
                <a:cubicBezTo>
                  <a:pt x="7474568" y="616394"/>
                  <a:pt x="7427052" y="663458"/>
                  <a:pt x="7373815" y="703385"/>
                </a:cubicBezTo>
                <a:cubicBezTo>
                  <a:pt x="7358184" y="715108"/>
                  <a:pt x="7343491" y="728199"/>
                  <a:pt x="7326923" y="738554"/>
                </a:cubicBezTo>
                <a:cubicBezTo>
                  <a:pt x="7312104" y="747816"/>
                  <a:pt x="7295307" y="753513"/>
                  <a:pt x="7280031" y="762000"/>
                </a:cubicBezTo>
                <a:cubicBezTo>
                  <a:pt x="7260113" y="773066"/>
                  <a:pt x="7240374" y="784531"/>
                  <a:pt x="7221415" y="797170"/>
                </a:cubicBezTo>
                <a:cubicBezTo>
                  <a:pt x="7205158" y="808008"/>
                  <a:pt x="7190587" y="821218"/>
                  <a:pt x="7174523" y="832339"/>
                </a:cubicBezTo>
                <a:cubicBezTo>
                  <a:pt x="7139770" y="856398"/>
                  <a:pt x="7104184" y="879231"/>
                  <a:pt x="7069015" y="902677"/>
                </a:cubicBezTo>
                <a:cubicBezTo>
                  <a:pt x="7057292" y="910492"/>
                  <a:pt x="7043808" y="916160"/>
                  <a:pt x="7033846" y="926123"/>
                </a:cubicBezTo>
                <a:cubicBezTo>
                  <a:pt x="7026031" y="933939"/>
                  <a:pt x="7019596" y="943439"/>
                  <a:pt x="7010400" y="949570"/>
                </a:cubicBezTo>
                <a:cubicBezTo>
                  <a:pt x="6937228" y="998353"/>
                  <a:pt x="6990855" y="953482"/>
                  <a:pt x="6928339" y="984739"/>
                </a:cubicBezTo>
                <a:cubicBezTo>
                  <a:pt x="6887254" y="1005281"/>
                  <a:pt x="6877703" y="1029188"/>
                  <a:pt x="6834554" y="1055077"/>
                </a:cubicBezTo>
                <a:cubicBezTo>
                  <a:pt x="6816509" y="1065904"/>
                  <a:pt x="6795477" y="1070708"/>
                  <a:pt x="6775939" y="1078523"/>
                </a:cubicBezTo>
                <a:cubicBezTo>
                  <a:pt x="6756400" y="1094154"/>
                  <a:pt x="6738541" y="1112154"/>
                  <a:pt x="6717323" y="1125416"/>
                </a:cubicBezTo>
                <a:cubicBezTo>
                  <a:pt x="6706844" y="1131965"/>
                  <a:pt x="6692883" y="1131008"/>
                  <a:pt x="6682154" y="1137139"/>
                </a:cubicBezTo>
                <a:cubicBezTo>
                  <a:pt x="6665190" y="1146833"/>
                  <a:pt x="6650272" y="1159800"/>
                  <a:pt x="6635262" y="1172308"/>
                </a:cubicBezTo>
                <a:cubicBezTo>
                  <a:pt x="6626771" y="1179384"/>
                  <a:pt x="6621293" y="1190067"/>
                  <a:pt x="6611815" y="1195754"/>
                </a:cubicBezTo>
                <a:cubicBezTo>
                  <a:pt x="6601219" y="1202112"/>
                  <a:pt x="6588369" y="1203569"/>
                  <a:pt x="6576646" y="1207477"/>
                </a:cubicBezTo>
                <a:cubicBezTo>
                  <a:pt x="6557108" y="1223108"/>
                  <a:pt x="6539904" y="1242218"/>
                  <a:pt x="6518031" y="1254370"/>
                </a:cubicBezTo>
                <a:cubicBezTo>
                  <a:pt x="6503947" y="1262195"/>
                  <a:pt x="6486177" y="1260309"/>
                  <a:pt x="6471139" y="1266093"/>
                </a:cubicBezTo>
                <a:cubicBezTo>
                  <a:pt x="6435218" y="1279909"/>
                  <a:pt x="6401252" y="1298413"/>
                  <a:pt x="6365631" y="1312985"/>
                </a:cubicBezTo>
                <a:cubicBezTo>
                  <a:pt x="6315255" y="1333593"/>
                  <a:pt x="6264866" y="1354389"/>
                  <a:pt x="6213231" y="1371600"/>
                </a:cubicBezTo>
                <a:cubicBezTo>
                  <a:pt x="6194328" y="1377901"/>
                  <a:pt x="6173744" y="1377744"/>
                  <a:pt x="6154615" y="1383323"/>
                </a:cubicBezTo>
                <a:cubicBezTo>
                  <a:pt x="6079869" y="1405124"/>
                  <a:pt x="6004780" y="1426324"/>
                  <a:pt x="5931877" y="1453662"/>
                </a:cubicBezTo>
                <a:cubicBezTo>
                  <a:pt x="5869354" y="1477108"/>
                  <a:pt x="5804548" y="1495190"/>
                  <a:pt x="5744308" y="1524000"/>
                </a:cubicBezTo>
                <a:lnTo>
                  <a:pt x="5474677" y="1652954"/>
                </a:lnTo>
                <a:cubicBezTo>
                  <a:pt x="5412051" y="1683107"/>
                  <a:pt x="5391243" y="1699086"/>
                  <a:pt x="5310554" y="1723293"/>
                </a:cubicBezTo>
                <a:lnTo>
                  <a:pt x="4958862" y="1828800"/>
                </a:lnTo>
                <a:cubicBezTo>
                  <a:pt x="4923430" y="1839702"/>
                  <a:pt x="4889319" y="1854979"/>
                  <a:pt x="4853354" y="1863970"/>
                </a:cubicBezTo>
                <a:cubicBezTo>
                  <a:pt x="4837723" y="1867878"/>
                  <a:pt x="4821894" y="1871063"/>
                  <a:pt x="4806462" y="1875693"/>
                </a:cubicBezTo>
                <a:cubicBezTo>
                  <a:pt x="4782790" y="1882795"/>
                  <a:pt x="4759264" y="1890461"/>
                  <a:pt x="4736123" y="1899139"/>
                </a:cubicBezTo>
                <a:cubicBezTo>
                  <a:pt x="4696716" y="1913917"/>
                  <a:pt x="4660556" y="1940079"/>
                  <a:pt x="4618892" y="1946031"/>
                </a:cubicBezTo>
                <a:lnTo>
                  <a:pt x="4536831" y="1957754"/>
                </a:lnTo>
                <a:cubicBezTo>
                  <a:pt x="4447134" y="1987653"/>
                  <a:pt x="4506388" y="1970352"/>
                  <a:pt x="4325815" y="1992923"/>
                </a:cubicBezTo>
                <a:cubicBezTo>
                  <a:pt x="4122153" y="2018381"/>
                  <a:pt x="4323604" y="1987429"/>
                  <a:pt x="4079631" y="2028093"/>
                </a:cubicBezTo>
                <a:lnTo>
                  <a:pt x="3598985" y="2016370"/>
                </a:lnTo>
                <a:cubicBezTo>
                  <a:pt x="3571377" y="2015220"/>
                  <a:pt x="3544233" y="2008848"/>
                  <a:pt x="3516923" y="2004646"/>
                </a:cubicBezTo>
                <a:cubicBezTo>
                  <a:pt x="3454394" y="1995026"/>
                  <a:pt x="3404089" y="1985915"/>
                  <a:pt x="3341077" y="1969477"/>
                </a:cubicBezTo>
                <a:cubicBezTo>
                  <a:pt x="3066583" y="1897870"/>
                  <a:pt x="3280985" y="1938193"/>
                  <a:pt x="3071446" y="1910862"/>
                </a:cubicBezTo>
                <a:cubicBezTo>
                  <a:pt x="3016647" y="1903714"/>
                  <a:pt x="2907323" y="1887416"/>
                  <a:pt x="2907323" y="1887416"/>
                </a:cubicBezTo>
                <a:cubicBezTo>
                  <a:pt x="2809631" y="1891324"/>
                  <a:pt x="2711697" y="1891238"/>
                  <a:pt x="2614246" y="1899139"/>
                </a:cubicBezTo>
                <a:cubicBezTo>
                  <a:pt x="2566862" y="1902981"/>
                  <a:pt x="2520526" y="1915171"/>
                  <a:pt x="2473569" y="1922585"/>
                </a:cubicBezTo>
                <a:cubicBezTo>
                  <a:pt x="2412087" y="1932293"/>
                  <a:pt x="2359901" y="1938259"/>
                  <a:pt x="2297723" y="1946031"/>
                </a:cubicBezTo>
                <a:cubicBezTo>
                  <a:pt x="2105482" y="1994091"/>
                  <a:pt x="2203244" y="1966985"/>
                  <a:pt x="2004646" y="2028093"/>
                </a:cubicBezTo>
                <a:cubicBezTo>
                  <a:pt x="1897224" y="2117612"/>
                  <a:pt x="1973326" y="2063293"/>
                  <a:pt x="1840523" y="2133600"/>
                </a:cubicBezTo>
                <a:cubicBezTo>
                  <a:pt x="1764091" y="2174064"/>
                  <a:pt x="1724337" y="2206609"/>
                  <a:pt x="1641231" y="2227385"/>
                </a:cubicBezTo>
                <a:cubicBezTo>
                  <a:pt x="1610667" y="2235026"/>
                  <a:pt x="1578675" y="2234944"/>
                  <a:pt x="1547446" y="2239108"/>
                </a:cubicBezTo>
                <a:cubicBezTo>
                  <a:pt x="1380597" y="2261354"/>
                  <a:pt x="1538513" y="2246529"/>
                  <a:pt x="1266092" y="2262554"/>
                </a:cubicBezTo>
                <a:cubicBezTo>
                  <a:pt x="1176215" y="2258646"/>
                  <a:pt x="1086195" y="2257240"/>
                  <a:pt x="996462" y="2250831"/>
                </a:cubicBezTo>
                <a:cubicBezTo>
                  <a:pt x="976587" y="2249411"/>
                  <a:pt x="957690" y="2240912"/>
                  <a:pt x="937846" y="2239108"/>
                </a:cubicBezTo>
                <a:cubicBezTo>
                  <a:pt x="871574" y="2233083"/>
                  <a:pt x="804985" y="2231293"/>
                  <a:pt x="738554" y="2227385"/>
                </a:cubicBezTo>
                <a:cubicBezTo>
                  <a:pt x="711200" y="2223477"/>
                  <a:pt x="683299" y="2222364"/>
                  <a:pt x="656492" y="2215662"/>
                </a:cubicBezTo>
                <a:cubicBezTo>
                  <a:pt x="620527" y="2206671"/>
                  <a:pt x="586154" y="2192216"/>
                  <a:pt x="550985" y="2180493"/>
                </a:cubicBezTo>
                <a:cubicBezTo>
                  <a:pt x="539262" y="2176585"/>
                  <a:pt x="527289" y="2173360"/>
                  <a:pt x="515815" y="2168770"/>
                </a:cubicBezTo>
                <a:cubicBezTo>
                  <a:pt x="496277" y="2160954"/>
                  <a:pt x="477044" y="2152327"/>
                  <a:pt x="457200" y="2145323"/>
                </a:cubicBezTo>
                <a:cubicBezTo>
                  <a:pt x="318085" y="2096223"/>
                  <a:pt x="356743" y="2106475"/>
                  <a:pt x="257908" y="2086708"/>
                </a:cubicBezTo>
                <a:cubicBezTo>
                  <a:pt x="230554" y="2071077"/>
                  <a:pt x="202677" y="2056328"/>
                  <a:pt x="175846" y="2039816"/>
                </a:cubicBezTo>
                <a:cubicBezTo>
                  <a:pt x="151847" y="2025048"/>
                  <a:pt x="105508" y="1992923"/>
                  <a:pt x="105508" y="1992923"/>
                </a:cubicBezTo>
                <a:cubicBezTo>
                  <a:pt x="95974" y="1964320"/>
                  <a:pt x="93064" y="1945310"/>
                  <a:pt x="70339" y="1922585"/>
                </a:cubicBezTo>
                <a:cubicBezTo>
                  <a:pt x="56523" y="1908769"/>
                  <a:pt x="23446" y="1906955"/>
                  <a:pt x="23446" y="1887416"/>
                </a:cubicBezTo>
                <a:cubicBezTo>
                  <a:pt x="23446" y="1848930"/>
                  <a:pt x="54708" y="1817077"/>
                  <a:pt x="70339" y="1781908"/>
                </a:cubicBezTo>
                <a:lnTo>
                  <a:pt x="0" y="1899139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A3793CCD-203F-E46D-8AD1-B42A395011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8596457"/>
              </p:ext>
            </p:extLst>
          </p:nvPr>
        </p:nvGraphicFramePr>
        <p:xfrm>
          <a:off x="0" y="4267201"/>
          <a:ext cx="12191999" cy="25004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6639">
                  <a:extLst>
                    <a:ext uri="{9D8B030D-6E8A-4147-A177-3AD203B41FA5}">
                      <a16:colId xmlns:a16="http://schemas.microsoft.com/office/drawing/2014/main" val="836262638"/>
                    </a:ext>
                  </a:extLst>
                </a:gridCol>
                <a:gridCol w="3058453">
                  <a:extLst>
                    <a:ext uri="{9D8B030D-6E8A-4147-A177-3AD203B41FA5}">
                      <a16:colId xmlns:a16="http://schemas.microsoft.com/office/drawing/2014/main" val="3978600878"/>
                    </a:ext>
                  </a:extLst>
                </a:gridCol>
                <a:gridCol w="2835557">
                  <a:extLst>
                    <a:ext uri="{9D8B030D-6E8A-4147-A177-3AD203B41FA5}">
                      <a16:colId xmlns:a16="http://schemas.microsoft.com/office/drawing/2014/main" val="726315569"/>
                    </a:ext>
                  </a:extLst>
                </a:gridCol>
                <a:gridCol w="3281350">
                  <a:extLst>
                    <a:ext uri="{9D8B030D-6E8A-4147-A177-3AD203B41FA5}">
                      <a16:colId xmlns:a16="http://schemas.microsoft.com/office/drawing/2014/main" val="1001231785"/>
                    </a:ext>
                  </a:extLst>
                </a:gridCol>
              </a:tblGrid>
              <a:tr h="41203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Brand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Unit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Parking size for each car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m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35264"/>
                  </a:ext>
                </a:extLst>
              </a:tr>
              <a:tr h="417686">
                <a:tc rowSpan="4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HIGER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Roboto" panose="02000000000000000000" pitchFamily="2" charset="0"/>
                        <a:ea typeface="+mn-ea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KLQ6685GAEV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kern="120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13000*2650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87399"/>
                  </a:ext>
                </a:extLst>
              </a:tr>
              <a:tr h="41768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KLQ6129GQ2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kern="120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/>
                        <a:t>13000*2650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160195"/>
                  </a:ext>
                </a:extLst>
              </a:tr>
              <a:tr h="41768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KLQ6125GEV3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/>
                        <a:t>13000*2650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956664"/>
                  </a:ext>
                </a:extLst>
              </a:tr>
              <a:tr h="41768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KLQ6121YA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/>
                        <a:t>13000*2650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310599"/>
                  </a:ext>
                </a:extLst>
              </a:tr>
              <a:tr h="41768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GOLDEN DRAGON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XML6125CLE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/>
                        <a:t>13000*2650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368867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9D742F25-7976-3896-BCAB-98FA227339F9}"/>
              </a:ext>
            </a:extLst>
          </p:cNvPr>
          <p:cNvSpPr txBox="1"/>
          <p:nvPr/>
        </p:nvSpPr>
        <p:spPr>
          <a:xfrm>
            <a:off x="-37683" y="201804"/>
            <a:ext cx="5229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 Black" panose="020B0A04020102020204" pitchFamily="34" charset="0"/>
                <a:cs typeface="Arial" panose="020B0604020202020204" pitchFamily="34" charset="0"/>
              </a:rPr>
              <a:t>7.STORAGE PLAN FOR G1</a:t>
            </a:r>
            <a:endParaRPr lang="zh-CN" alt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6273356-81BB-8E2E-E088-EB205EB3A44C}"/>
              </a:ext>
            </a:extLst>
          </p:cNvPr>
          <p:cNvSpPr txBox="1"/>
          <p:nvPr/>
        </p:nvSpPr>
        <p:spPr>
          <a:xfrm>
            <a:off x="5371795" y="2708361"/>
            <a:ext cx="144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3970m²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84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A7CE81A-2AAE-008A-DB8A-26E7CD6667BF}"/>
              </a:ext>
            </a:extLst>
          </p:cNvPr>
          <p:cNvGrpSpPr/>
          <p:nvPr/>
        </p:nvGrpSpPr>
        <p:grpSpPr>
          <a:xfrm>
            <a:off x="0" y="780211"/>
            <a:ext cx="12128602" cy="3645485"/>
            <a:chOff x="145392" y="714374"/>
            <a:chExt cx="9174453" cy="2393959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A7DA02F7-3556-2A3D-0D38-7F559E16F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392" y="714374"/>
              <a:ext cx="9174453" cy="2393959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0A59D96-C99B-9B6F-FF16-3D31464454A1}"/>
                </a:ext>
              </a:extLst>
            </p:cNvPr>
            <p:cNvSpPr/>
            <p:nvPr/>
          </p:nvSpPr>
          <p:spPr>
            <a:xfrm>
              <a:off x="676824" y="772258"/>
              <a:ext cx="7807569" cy="281354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14*200</a:t>
              </a:r>
              <a:endParaRPr lang="zh-CN" altLang="en-US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B76A60B7-F2A5-A049-B42E-7064CA79A953}"/>
              </a:ext>
            </a:extLst>
          </p:cNvPr>
          <p:cNvSpPr txBox="1"/>
          <p:nvPr/>
        </p:nvSpPr>
        <p:spPr>
          <a:xfrm>
            <a:off x="-37683" y="201804"/>
            <a:ext cx="5229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 Black" panose="020B0A04020102020204" pitchFamily="34" charset="0"/>
                <a:cs typeface="Arial" panose="020B0604020202020204" pitchFamily="34" charset="0"/>
              </a:rPr>
              <a:t>8.STORAGE PLAN FOR Q1</a:t>
            </a:r>
            <a:endParaRPr lang="zh-CN" altLang="en-US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545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2704</TotalTime>
  <Words>347</Words>
  <Application>Microsoft Office PowerPoint</Application>
  <PresentationFormat>宽屏</PresentationFormat>
  <Paragraphs>231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 </vt:lpstr>
      <vt:lpstr>等线</vt:lpstr>
      <vt:lpstr>等线 Light</vt:lpstr>
      <vt:lpstr>Arial</vt:lpstr>
      <vt:lpstr>Arial Black</vt:lpstr>
      <vt:lpstr>Roboto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Zhou Xiaofeng</dc:creator>
  <cp:lastModifiedBy>Zhou Xiaofeng</cp:lastModifiedBy>
  <cp:revision>20</cp:revision>
  <dcterms:created xsi:type="dcterms:W3CDTF">2024-08-25T06:52:01Z</dcterms:created>
  <dcterms:modified xsi:type="dcterms:W3CDTF">2024-09-15T06:49:53Z</dcterms:modified>
</cp:coreProperties>
</file>

<file path=docProps/thumbnail.jpeg>
</file>